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9" r:id="rId3"/>
    <p:sldMasterId id="2147483711" r:id="rId4"/>
  </p:sldMasterIdLst>
  <p:notesMasterIdLst>
    <p:notesMasterId r:id="rId14"/>
  </p:notesMasterIdLst>
  <p:sldIdLst>
    <p:sldId id="264" r:id="rId5"/>
    <p:sldId id="268" r:id="rId6"/>
    <p:sldId id="259" r:id="rId7"/>
    <p:sldId id="258" r:id="rId8"/>
    <p:sldId id="262" r:id="rId9"/>
    <p:sldId id="263" r:id="rId10"/>
    <p:sldId id="261" r:id="rId11"/>
    <p:sldId id="434" r:id="rId12"/>
    <p:sldId id="43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180DA490-5FB8-498A-9411-3B2086015FED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5104-453A-4094-B201-E1B754519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9D364-D3CA-46D0-AD45-C10D60130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3" indent="0" algn="ctr">
              <a:buNone/>
              <a:defRPr sz="2000"/>
            </a:lvl2pPr>
            <a:lvl3pPr marL="914173" indent="0" algn="ctr">
              <a:buNone/>
              <a:defRPr sz="1900"/>
            </a:lvl3pPr>
            <a:lvl4pPr marL="1371260" indent="0" algn="ctr">
              <a:buNone/>
              <a:defRPr sz="1600"/>
            </a:lvl4pPr>
            <a:lvl5pPr marL="1828346" indent="0" algn="ctr">
              <a:buNone/>
              <a:defRPr sz="1600"/>
            </a:lvl5pPr>
            <a:lvl6pPr marL="2285438" indent="0" algn="ctr">
              <a:buNone/>
              <a:defRPr sz="1600"/>
            </a:lvl6pPr>
            <a:lvl7pPr marL="2742518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4D4E-481F-4009-80C1-72F6948D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A0CC5-483B-4BB7-A895-3D74B5E3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CBB8C-BEF7-45BE-87D8-103B6A40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3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6AAE5-4013-4CB6-B340-3C157BA9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ADE7C-A978-4274-9004-FC065EFF1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E2D60-DE13-4972-A0A7-370D29A0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9CD89-B583-461D-BB0A-94B12283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8A58D-0D32-4029-AC6C-4467BB3B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9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57881-1FE7-4086-82D7-CFFBEC79B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24542-1D3F-4E8D-80C4-11F09085D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2F3EA-8100-446D-A2AF-3A4056C68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9C18E-B16A-44FF-9DCE-43C16572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5613F-046A-4731-AF5C-84E7AEB3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2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51" y="2130506"/>
            <a:ext cx="1036320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96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96"/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96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0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96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96"/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96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15" y="4406909"/>
            <a:ext cx="10363201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15" y="2906715"/>
            <a:ext cx="10363201" cy="1500188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1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5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2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8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4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1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96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96"/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96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0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5" y="1200151"/>
            <a:ext cx="5384800" cy="339566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566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96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96"/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96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8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11" indent="0">
              <a:buNone/>
              <a:defRPr sz="2700" b="1"/>
            </a:lvl2pPr>
            <a:lvl3pPr marL="1217296" indent="0">
              <a:buNone/>
              <a:defRPr sz="2400" b="1"/>
            </a:lvl3pPr>
            <a:lvl4pPr marL="1825930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3203" indent="0">
              <a:buNone/>
              <a:defRPr sz="2100" b="1"/>
            </a:lvl6pPr>
            <a:lvl7pPr marL="3651815" indent="0">
              <a:buNone/>
              <a:defRPr sz="2100" b="1"/>
            </a:lvl7pPr>
            <a:lvl8pPr marL="4260473" indent="0">
              <a:buNone/>
              <a:defRPr sz="2100" b="1"/>
            </a:lvl8pPr>
            <a:lvl9pPr marL="4869133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8" y="2174876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6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11" indent="0">
              <a:buNone/>
              <a:defRPr sz="2700" b="1"/>
            </a:lvl2pPr>
            <a:lvl3pPr marL="1217296" indent="0">
              <a:buNone/>
              <a:defRPr sz="2400" b="1"/>
            </a:lvl3pPr>
            <a:lvl4pPr marL="1825930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3203" indent="0">
              <a:buNone/>
              <a:defRPr sz="2100" b="1"/>
            </a:lvl6pPr>
            <a:lvl7pPr marL="3651815" indent="0">
              <a:buNone/>
              <a:defRPr sz="2100" b="1"/>
            </a:lvl7pPr>
            <a:lvl8pPr marL="4260473" indent="0">
              <a:buNone/>
              <a:defRPr sz="2100" b="1"/>
            </a:lvl8pPr>
            <a:lvl9pPr marL="4869133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66" y="2174876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96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96"/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96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96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96"/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96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7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96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96"/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96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3376" y="357610"/>
            <a:ext cx="2646701" cy="461628"/>
          </a:xfrm>
          <a:prstGeom prst="rect">
            <a:avLst/>
          </a:prstGeom>
          <a:noFill/>
        </p:spPr>
        <p:txBody>
          <a:bodyPr wrap="none" lIns="91334" tIns="45702" rIns="91334" bIns="45702" rtlCol="0">
            <a:spAutoFit/>
          </a:bodyPr>
          <a:lstStyle/>
          <a:p>
            <a:pPr defTabSz="1217296">
              <a:defRPr/>
            </a:pPr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254261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51" y="498773"/>
            <a:ext cx="9144001" cy="697491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51" y="1223971"/>
            <a:ext cx="9144001" cy="374216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456459" indent="0" algn="ctr">
              <a:buNone/>
              <a:defRPr sz="2000"/>
            </a:lvl2pPr>
            <a:lvl3pPr marL="912965" indent="0" algn="ctr">
              <a:buNone/>
              <a:defRPr sz="1900"/>
            </a:lvl3pPr>
            <a:lvl4pPr marL="1369448" indent="0" algn="ctr">
              <a:buNone/>
              <a:defRPr sz="1600"/>
            </a:lvl4pPr>
            <a:lvl5pPr marL="1825930" indent="0" algn="ctr">
              <a:buNone/>
              <a:defRPr sz="1600"/>
            </a:lvl5pPr>
            <a:lvl6pPr marL="2282438" indent="0" algn="ctr">
              <a:buNone/>
              <a:defRPr sz="1600"/>
            </a:lvl6pPr>
            <a:lvl7pPr marL="2738897" indent="0" algn="ctr">
              <a:buNone/>
              <a:defRPr sz="1600"/>
            </a:lvl7pPr>
            <a:lvl8pPr marL="3195355" indent="0" algn="ctr">
              <a:buNone/>
              <a:defRPr sz="1600"/>
            </a:lvl8pPr>
            <a:lvl9pPr marL="365181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18" y="2004684"/>
            <a:ext cx="5256212" cy="4716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18" y="2491603"/>
            <a:ext cx="5256212" cy="1759527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39807" y="4383089"/>
            <a:ext cx="5254625" cy="493712"/>
          </a:xfrm>
        </p:spPr>
        <p:txBody>
          <a:bodyPr>
            <a:normAutofit/>
          </a:bodyPr>
          <a:lstStyle>
            <a:lvl1pPr marL="0" indent="0">
              <a:buNone/>
              <a:defRPr sz="1600" b="1" i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839807" y="4876882"/>
            <a:ext cx="5254625" cy="493713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839810" y="5370521"/>
            <a:ext cx="5256212" cy="3603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pPr defTabSz="1217296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7296"/>
              <a:t>27/01/2022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pPr defTabSz="1217296"/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5" y="6356360"/>
            <a:ext cx="2743200" cy="365125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pPr defTabSz="1217296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7296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816814" y="2005089"/>
            <a:ext cx="4335463" cy="471487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816814" y="2490791"/>
            <a:ext cx="4335463" cy="9382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671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9944-ADA2-4EBF-B238-15A6F20C4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15418-2A00-493E-B122-E3B692298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875E3-D7A9-47EA-9B3A-51F92992E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2D3E9-5A58-47A5-A93D-A82CB4C6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5D888-FD40-4003-B490-C7F7E56E2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93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431"/>
            <a:ext cx="2844800" cy="365127"/>
          </a:xfrm>
          <a:prstGeom prst="rect">
            <a:avLst/>
          </a:prstGeom>
        </p:spPr>
        <p:txBody>
          <a:bodyPr/>
          <a:lstStyle/>
          <a:p>
            <a:pPr defTabSz="12172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431"/>
            <a:ext cx="3860800" cy="365127"/>
          </a:xfrm>
          <a:prstGeom prst="rect">
            <a:avLst/>
          </a:prstGeom>
        </p:spPr>
        <p:txBody>
          <a:bodyPr/>
          <a:lstStyle/>
          <a:p>
            <a:pPr defTabSz="12172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203" y="6382243"/>
            <a:ext cx="547804" cy="365127"/>
          </a:xfrm>
          <a:prstGeom prst="rect">
            <a:avLst/>
          </a:prstGeom>
        </p:spPr>
        <p:txBody>
          <a:bodyPr/>
          <a:lstStyle/>
          <a:p>
            <a:pPr defTabSz="1217296"/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2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82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839839" y="1943105"/>
            <a:ext cx="10512425" cy="407828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51" y="498773"/>
            <a:ext cx="9144001" cy="697491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51" y="1223971"/>
            <a:ext cx="9144001" cy="374216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456459" indent="0" algn="ctr">
              <a:buNone/>
              <a:defRPr sz="2000"/>
            </a:lvl2pPr>
            <a:lvl3pPr marL="912965" indent="0" algn="ctr">
              <a:buNone/>
              <a:defRPr sz="1900"/>
            </a:lvl3pPr>
            <a:lvl4pPr marL="1369448" indent="0" algn="ctr">
              <a:buNone/>
              <a:defRPr sz="1600"/>
            </a:lvl4pPr>
            <a:lvl5pPr marL="1825930" indent="0" algn="ctr">
              <a:buNone/>
              <a:defRPr sz="1600"/>
            </a:lvl5pPr>
            <a:lvl6pPr marL="2282438" indent="0" algn="ctr">
              <a:buNone/>
              <a:defRPr sz="1600"/>
            </a:lvl6pPr>
            <a:lvl7pPr marL="2738897" indent="0" algn="ctr">
              <a:buNone/>
              <a:defRPr sz="1600"/>
            </a:lvl7pPr>
            <a:lvl8pPr marL="3195355" indent="0" algn="ctr">
              <a:buNone/>
              <a:defRPr sz="1600"/>
            </a:lvl8pPr>
            <a:lvl9pPr marL="365181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31554" y="2062397"/>
            <a:ext cx="4335463" cy="4716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31554" y="2549260"/>
            <a:ext cx="4335463" cy="1759527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>
          <a:xfrm>
            <a:off x="838200" y="6356360"/>
            <a:ext cx="2743200" cy="365125"/>
          </a:xfrm>
        </p:spPr>
        <p:txBody>
          <a:bodyPr/>
          <a:lstStyle/>
          <a:p>
            <a:pPr defTabSz="1217296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7296"/>
              <a:t>27/01/2022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</p:spPr>
        <p:txBody>
          <a:bodyPr/>
          <a:lstStyle/>
          <a:p>
            <a:pPr defTabSz="1217296"/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5" y="6356360"/>
            <a:ext cx="2743200" cy="365125"/>
          </a:xfrm>
        </p:spPr>
        <p:txBody>
          <a:bodyPr/>
          <a:lstStyle/>
          <a:p>
            <a:pPr defTabSz="1217296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7296"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1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7518400" y="1411081"/>
            <a:ext cx="3833813" cy="40002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0" tIns="45690" rIns="91310" bIns="45690" rtlCol="0" anchor="ctr"/>
          <a:lstStyle/>
          <a:p>
            <a:pPr algn="ctr" defTabSz="1217296">
              <a:defRPr/>
            </a:pPr>
            <a:endParaRPr lang="en-AU" sz="2400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96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7296"/>
              <a:t>27/01/2022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96"/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96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7296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9810" y="498773"/>
            <a:ext cx="5256212" cy="69749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9810" y="1223971"/>
            <a:ext cx="5256212" cy="37421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456459" indent="0" algn="ctr">
              <a:buNone/>
              <a:defRPr sz="2000"/>
            </a:lvl2pPr>
            <a:lvl3pPr marL="912965" indent="0" algn="ctr">
              <a:buNone/>
              <a:defRPr sz="1900"/>
            </a:lvl3pPr>
            <a:lvl4pPr marL="1369448" indent="0" algn="ctr">
              <a:buNone/>
              <a:defRPr sz="1600"/>
            </a:lvl4pPr>
            <a:lvl5pPr marL="1825930" indent="0" algn="ctr">
              <a:buNone/>
              <a:defRPr sz="1600"/>
            </a:lvl5pPr>
            <a:lvl6pPr marL="2282438" indent="0" algn="ctr">
              <a:buNone/>
              <a:defRPr sz="1600"/>
            </a:lvl6pPr>
            <a:lvl7pPr marL="2738897" indent="0" algn="ctr">
              <a:buNone/>
              <a:defRPr sz="1600"/>
            </a:lvl7pPr>
            <a:lvl8pPr marL="3195355" indent="0" algn="ctr">
              <a:buNone/>
              <a:defRPr sz="1600"/>
            </a:lvl8pPr>
            <a:lvl9pPr marL="365181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8218" y="2004684"/>
            <a:ext cx="5256212" cy="4716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18" y="2491533"/>
            <a:ext cx="5256212" cy="87800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531429" y="1411081"/>
            <a:ext cx="2079171" cy="4000243"/>
          </a:xfrm>
          <a:custGeom>
            <a:avLst/>
            <a:gdLst>
              <a:gd name="connsiteX0" fmla="*/ 631977 w 1875971"/>
              <a:gd name="connsiteY0" fmla="*/ 0 h 3609293"/>
              <a:gd name="connsiteX1" fmla="*/ 1243994 w 1875971"/>
              <a:gd name="connsiteY1" fmla="*/ 0 h 3609293"/>
              <a:gd name="connsiteX2" fmla="*/ 1875971 w 1875971"/>
              <a:gd name="connsiteY2" fmla="*/ 631977 h 3609293"/>
              <a:gd name="connsiteX3" fmla="*/ 1875971 w 1875971"/>
              <a:gd name="connsiteY3" fmla="*/ 2977316 h 3609293"/>
              <a:gd name="connsiteX4" fmla="*/ 1243994 w 1875971"/>
              <a:gd name="connsiteY4" fmla="*/ 3609293 h 3609293"/>
              <a:gd name="connsiteX5" fmla="*/ 631977 w 1875971"/>
              <a:gd name="connsiteY5" fmla="*/ 3609293 h 3609293"/>
              <a:gd name="connsiteX6" fmla="*/ 0 w 1875971"/>
              <a:gd name="connsiteY6" fmla="*/ 2977316 h 3609293"/>
              <a:gd name="connsiteX7" fmla="*/ 0 w 1875971"/>
              <a:gd name="connsiteY7" fmla="*/ 631977 h 3609293"/>
              <a:gd name="connsiteX8" fmla="*/ 631977 w 1875971"/>
              <a:gd name="connsiteY8" fmla="*/ 0 h 360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971" h="3609293">
                <a:moveTo>
                  <a:pt x="631977" y="0"/>
                </a:moveTo>
                <a:lnTo>
                  <a:pt x="1243994" y="0"/>
                </a:lnTo>
                <a:cubicBezTo>
                  <a:pt x="1593025" y="0"/>
                  <a:pt x="1875971" y="282946"/>
                  <a:pt x="1875971" y="631977"/>
                </a:cubicBezTo>
                <a:lnTo>
                  <a:pt x="1875971" y="2977316"/>
                </a:lnTo>
                <a:cubicBezTo>
                  <a:pt x="1875971" y="3326347"/>
                  <a:pt x="1593025" y="3609293"/>
                  <a:pt x="1243994" y="3609293"/>
                </a:cubicBezTo>
                <a:lnTo>
                  <a:pt x="631977" y="3609293"/>
                </a:lnTo>
                <a:cubicBezTo>
                  <a:pt x="282946" y="3609293"/>
                  <a:pt x="0" y="3326347"/>
                  <a:pt x="0" y="2977316"/>
                </a:cubicBezTo>
                <a:lnTo>
                  <a:pt x="0" y="631977"/>
                </a:lnTo>
                <a:cubicBezTo>
                  <a:pt x="0" y="282946"/>
                  <a:pt x="282946" y="0"/>
                  <a:pt x="63197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500"/>
            </a:lvl1pPr>
          </a:lstStyle>
          <a:p>
            <a:endParaRPr lang="en-AU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8926371" y="1768972"/>
            <a:ext cx="2225903" cy="47148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8926371" y="2254723"/>
            <a:ext cx="2225903" cy="288878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grpSp>
        <p:nvGrpSpPr>
          <p:cNvPr id="2" name="Group 11"/>
          <p:cNvGrpSpPr/>
          <p:nvPr userDrawn="1"/>
        </p:nvGrpSpPr>
        <p:grpSpPr>
          <a:xfrm>
            <a:off x="839793" y="3636429"/>
            <a:ext cx="462883" cy="462883"/>
            <a:chOff x="2018242" y="3429000"/>
            <a:chExt cx="462882" cy="462882"/>
          </a:xfrm>
        </p:grpSpPr>
        <p:sp>
          <p:nvSpPr>
            <p:cNvPr id="13" name="Rounded Rectangle 12"/>
            <p:cNvSpPr/>
            <p:nvPr/>
          </p:nvSpPr>
          <p:spPr>
            <a:xfrm>
              <a:off x="2018242" y="3429000"/>
              <a:ext cx="462882" cy="4628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296"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Shape 546"/>
            <p:cNvSpPr/>
            <p:nvPr/>
          </p:nvSpPr>
          <p:spPr>
            <a:xfrm>
              <a:off x="2102354" y="3560952"/>
              <a:ext cx="299452" cy="19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extrusionOk="0">
                  <a:moveTo>
                    <a:pt x="18596" y="5942"/>
                  </a:moveTo>
                  <a:cubicBezTo>
                    <a:pt x="18295" y="7132"/>
                    <a:pt x="17976" y="8348"/>
                    <a:pt x="17696" y="9399"/>
                  </a:cubicBezTo>
                  <a:cubicBezTo>
                    <a:pt x="18794" y="11734"/>
                    <a:pt x="19440" y="14666"/>
                    <a:pt x="19440" y="17887"/>
                  </a:cubicBezTo>
                  <a:cubicBezTo>
                    <a:pt x="19440" y="18391"/>
                    <a:pt x="19426" y="18896"/>
                    <a:pt x="19394" y="19390"/>
                  </a:cubicBezTo>
                  <a:cubicBezTo>
                    <a:pt x="19341" y="20265"/>
                    <a:pt x="19778" y="21038"/>
                    <a:pt x="20372" y="21116"/>
                  </a:cubicBezTo>
                  <a:cubicBezTo>
                    <a:pt x="20405" y="21122"/>
                    <a:pt x="20439" y="21124"/>
                    <a:pt x="20471" y="21124"/>
                  </a:cubicBezTo>
                  <a:cubicBezTo>
                    <a:pt x="21024" y="21124"/>
                    <a:pt x="21495" y="20502"/>
                    <a:pt x="21545" y="19677"/>
                  </a:cubicBezTo>
                  <a:cubicBezTo>
                    <a:pt x="21582" y="19089"/>
                    <a:pt x="21600" y="18486"/>
                    <a:pt x="21600" y="17887"/>
                  </a:cubicBezTo>
                  <a:cubicBezTo>
                    <a:pt x="21600" y="13196"/>
                    <a:pt x="20463" y="9004"/>
                    <a:pt x="18596" y="5942"/>
                  </a:cubicBezTo>
                  <a:close/>
                  <a:moveTo>
                    <a:pt x="10801" y="3957"/>
                  </a:moveTo>
                  <a:cubicBezTo>
                    <a:pt x="11273" y="3957"/>
                    <a:pt x="11734" y="4016"/>
                    <a:pt x="12183" y="4127"/>
                  </a:cubicBezTo>
                  <a:cubicBezTo>
                    <a:pt x="12656" y="3256"/>
                    <a:pt x="13186" y="2296"/>
                    <a:pt x="13702" y="1383"/>
                  </a:cubicBezTo>
                  <a:cubicBezTo>
                    <a:pt x="12781" y="990"/>
                    <a:pt x="11810" y="778"/>
                    <a:pt x="10801" y="778"/>
                  </a:cubicBezTo>
                  <a:cubicBezTo>
                    <a:pt x="4744" y="778"/>
                    <a:pt x="0" y="8292"/>
                    <a:pt x="0" y="17887"/>
                  </a:cubicBezTo>
                  <a:cubicBezTo>
                    <a:pt x="0" y="18477"/>
                    <a:pt x="18" y="19068"/>
                    <a:pt x="53" y="19643"/>
                  </a:cubicBezTo>
                  <a:cubicBezTo>
                    <a:pt x="105" y="20519"/>
                    <a:pt x="636" y="21162"/>
                    <a:pt x="1225" y="21086"/>
                  </a:cubicBezTo>
                  <a:cubicBezTo>
                    <a:pt x="1818" y="21007"/>
                    <a:pt x="2258" y="20236"/>
                    <a:pt x="2204" y="19361"/>
                  </a:cubicBezTo>
                  <a:cubicBezTo>
                    <a:pt x="2174" y="18879"/>
                    <a:pt x="2160" y="18383"/>
                    <a:pt x="2160" y="17887"/>
                  </a:cubicBezTo>
                  <a:cubicBezTo>
                    <a:pt x="2160" y="10076"/>
                    <a:pt x="5955" y="3957"/>
                    <a:pt x="10801" y="3957"/>
                  </a:cubicBezTo>
                  <a:close/>
                  <a:moveTo>
                    <a:pt x="8778" y="16036"/>
                  </a:moveTo>
                  <a:cubicBezTo>
                    <a:pt x="8032" y="17937"/>
                    <a:pt x="8535" y="19501"/>
                    <a:pt x="9569" y="20379"/>
                  </a:cubicBezTo>
                  <a:cubicBezTo>
                    <a:pt x="10602" y="21258"/>
                    <a:pt x="11773" y="21116"/>
                    <a:pt x="12519" y="19216"/>
                  </a:cubicBezTo>
                  <a:cubicBezTo>
                    <a:pt x="13265" y="17315"/>
                    <a:pt x="17970" y="355"/>
                    <a:pt x="17561" y="6"/>
                  </a:cubicBezTo>
                  <a:cubicBezTo>
                    <a:pt x="17151" y="-342"/>
                    <a:pt x="9524" y="14136"/>
                    <a:pt x="8778" y="1603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17296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4300" b="1">
                <a:solidFill>
                  <a:prstClr val="black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10" name="Group 23"/>
          <p:cNvGrpSpPr/>
          <p:nvPr userDrawn="1"/>
        </p:nvGrpSpPr>
        <p:grpSpPr>
          <a:xfrm>
            <a:off x="839793" y="4483109"/>
            <a:ext cx="462883" cy="462883"/>
            <a:chOff x="839788" y="4483100"/>
            <a:chExt cx="462882" cy="462882"/>
          </a:xfrm>
        </p:grpSpPr>
        <p:sp>
          <p:nvSpPr>
            <p:cNvPr id="25" name="Rounded Rectangle 24"/>
            <p:cNvSpPr/>
            <p:nvPr/>
          </p:nvSpPr>
          <p:spPr>
            <a:xfrm>
              <a:off x="839788" y="4483100"/>
              <a:ext cx="462882" cy="46288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296"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6" name="Shape 1807"/>
            <p:cNvSpPr/>
            <p:nvPr/>
          </p:nvSpPr>
          <p:spPr>
            <a:xfrm>
              <a:off x="942806" y="4580036"/>
              <a:ext cx="253669" cy="259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17296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43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1" name="Group 26"/>
          <p:cNvGrpSpPr/>
          <p:nvPr userDrawn="1"/>
        </p:nvGrpSpPr>
        <p:grpSpPr>
          <a:xfrm>
            <a:off x="838201" y="5357029"/>
            <a:ext cx="462883" cy="462883"/>
            <a:chOff x="838200" y="5357020"/>
            <a:chExt cx="462882" cy="462882"/>
          </a:xfrm>
        </p:grpSpPr>
        <p:sp>
          <p:nvSpPr>
            <p:cNvPr id="28" name="Rounded Rectangle 27"/>
            <p:cNvSpPr/>
            <p:nvPr/>
          </p:nvSpPr>
          <p:spPr>
            <a:xfrm>
              <a:off x="838200" y="5357020"/>
              <a:ext cx="462882" cy="46288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296"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9" name="Freeform 290"/>
            <p:cNvSpPr>
              <a:spLocks noChangeAspect="1" noChangeArrowheads="1"/>
            </p:cNvSpPr>
            <p:nvPr/>
          </p:nvSpPr>
          <p:spPr bwMode="auto">
            <a:xfrm>
              <a:off x="935220" y="5493805"/>
              <a:ext cx="264095" cy="204551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 defTabSz="1217296">
                <a:defRPr/>
              </a:pPr>
              <a:endParaRPr lang="en-US" sz="2400" dirty="0">
                <a:solidFill>
                  <a:prstClr val="black"/>
                </a:solidFill>
                <a:ea typeface="SimSun" charset="0"/>
              </a:endParaRPr>
            </a:p>
          </p:txBody>
        </p:sp>
      </p:grpSp>
      <p:sp>
        <p:nvSpPr>
          <p:cNvPr id="32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1616857" y="3636427"/>
            <a:ext cx="2225903" cy="330928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endParaRPr lang="en-AU" dirty="0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616857" y="3939229"/>
            <a:ext cx="2225903" cy="45557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7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1616857" y="4481840"/>
            <a:ext cx="2225903" cy="330928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endParaRPr lang="en-AU" dirty="0"/>
          </a:p>
        </p:txBody>
      </p:sp>
      <p:sp>
        <p:nvSpPr>
          <p:cNvPr id="42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1622462" y="5347059"/>
            <a:ext cx="2220220" cy="330928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pPr lvl="0"/>
            <a:endParaRPr lang="en-AU" dirty="0"/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1616857" y="4779901"/>
            <a:ext cx="2225903" cy="45557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1616857" y="5642081"/>
            <a:ext cx="2225903" cy="45557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873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96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7296"/>
              <a:t>27/01/2022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96"/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96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7296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761172" y="1428764"/>
            <a:ext cx="4592637" cy="4592637"/>
          </a:xfrm>
          <a:custGeom>
            <a:avLst/>
            <a:gdLst>
              <a:gd name="connsiteX0" fmla="*/ 0 w 4076700"/>
              <a:gd name="connsiteY0" fmla="*/ 0 h 4076700"/>
              <a:gd name="connsiteX1" fmla="*/ 2038350 w 4076700"/>
              <a:gd name="connsiteY1" fmla="*/ 0 h 4076700"/>
              <a:gd name="connsiteX2" fmla="*/ 4076700 w 4076700"/>
              <a:gd name="connsiteY2" fmla="*/ 2038350 h 4076700"/>
              <a:gd name="connsiteX3" fmla="*/ 2038350 w 4076700"/>
              <a:gd name="connsiteY3" fmla="*/ 4076700 h 4076700"/>
              <a:gd name="connsiteX4" fmla="*/ 0 w 4076700"/>
              <a:gd name="connsiteY4" fmla="*/ 203835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4076700">
                <a:moveTo>
                  <a:pt x="0" y="0"/>
                </a:moveTo>
                <a:lnTo>
                  <a:pt x="2038350" y="0"/>
                </a:lnTo>
                <a:cubicBezTo>
                  <a:pt x="3164100" y="0"/>
                  <a:pt x="4076700" y="912600"/>
                  <a:pt x="4076700" y="2038350"/>
                </a:cubicBezTo>
                <a:cubicBezTo>
                  <a:pt x="4076700" y="3164100"/>
                  <a:pt x="3164100" y="4076700"/>
                  <a:pt x="2038350" y="4076700"/>
                </a:cubicBezTo>
                <a:cubicBezTo>
                  <a:pt x="912600" y="4076700"/>
                  <a:pt x="0" y="3164100"/>
                  <a:pt x="0" y="2038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500"/>
            </a:lvl1pPr>
          </a:lstStyle>
          <a:p>
            <a:endParaRPr lang="en-AU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839810" y="498773"/>
            <a:ext cx="5256212" cy="69749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839810" y="1223971"/>
            <a:ext cx="5256212" cy="37421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456459" indent="0" algn="ctr">
              <a:buNone/>
              <a:defRPr sz="2000"/>
            </a:lvl2pPr>
            <a:lvl3pPr marL="912965" indent="0" algn="ctr">
              <a:buNone/>
              <a:defRPr sz="1900"/>
            </a:lvl3pPr>
            <a:lvl4pPr marL="1369448" indent="0" algn="ctr">
              <a:buNone/>
              <a:defRPr sz="1600"/>
            </a:lvl4pPr>
            <a:lvl5pPr marL="1825930" indent="0" algn="ctr">
              <a:buNone/>
              <a:defRPr sz="1600"/>
            </a:lvl5pPr>
            <a:lvl6pPr marL="2282438" indent="0" algn="ctr">
              <a:buNone/>
              <a:defRPr sz="1600"/>
            </a:lvl6pPr>
            <a:lvl7pPr marL="2738897" indent="0" algn="ctr">
              <a:buNone/>
              <a:defRPr sz="1600"/>
            </a:lvl7pPr>
            <a:lvl8pPr marL="3195355" indent="0" algn="ctr">
              <a:buNone/>
              <a:defRPr sz="1600"/>
            </a:lvl8pPr>
            <a:lvl9pPr marL="365181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8218" y="2004684"/>
            <a:ext cx="5256212" cy="4716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18" y="2491540"/>
            <a:ext cx="5256212" cy="93747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grpSp>
        <p:nvGrpSpPr>
          <p:cNvPr id="2" name="Group 18"/>
          <p:cNvGrpSpPr/>
          <p:nvPr userDrawn="1"/>
        </p:nvGrpSpPr>
        <p:grpSpPr>
          <a:xfrm>
            <a:off x="948749" y="3699053"/>
            <a:ext cx="585787" cy="585787"/>
            <a:chOff x="948740" y="3699046"/>
            <a:chExt cx="585787" cy="585787"/>
          </a:xfrm>
        </p:grpSpPr>
        <p:sp>
          <p:nvSpPr>
            <p:cNvPr id="20" name="Oval 19"/>
            <p:cNvSpPr/>
            <p:nvPr/>
          </p:nvSpPr>
          <p:spPr>
            <a:xfrm flipH="1">
              <a:off x="948740" y="3699046"/>
              <a:ext cx="585787" cy="585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7296"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1" name="Shape 731"/>
            <p:cNvSpPr/>
            <p:nvPr/>
          </p:nvSpPr>
          <p:spPr>
            <a:xfrm>
              <a:off x="1132056" y="3859862"/>
              <a:ext cx="219154" cy="27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17296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4300" b="1">
                <a:solidFill>
                  <a:prstClr val="black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6" name="Group 21"/>
          <p:cNvGrpSpPr/>
          <p:nvPr userDrawn="1"/>
        </p:nvGrpSpPr>
        <p:grpSpPr>
          <a:xfrm>
            <a:off x="3562057" y="3710949"/>
            <a:ext cx="585787" cy="585787"/>
            <a:chOff x="3562057" y="3710939"/>
            <a:chExt cx="585787" cy="585787"/>
          </a:xfrm>
        </p:grpSpPr>
        <p:sp>
          <p:nvSpPr>
            <p:cNvPr id="23" name="Oval 22"/>
            <p:cNvSpPr/>
            <p:nvPr/>
          </p:nvSpPr>
          <p:spPr>
            <a:xfrm flipH="1">
              <a:off x="3562057" y="3710939"/>
              <a:ext cx="585787" cy="5857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7296"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4" name="Shape 1807"/>
            <p:cNvSpPr/>
            <p:nvPr/>
          </p:nvSpPr>
          <p:spPr>
            <a:xfrm>
              <a:off x="3703279" y="3867823"/>
              <a:ext cx="276905" cy="283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17296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43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7" name="Group 24"/>
          <p:cNvGrpSpPr/>
          <p:nvPr userDrawn="1"/>
        </p:nvGrpSpPr>
        <p:grpSpPr>
          <a:xfrm>
            <a:off x="948749" y="4965945"/>
            <a:ext cx="585787" cy="585787"/>
            <a:chOff x="948740" y="4965929"/>
            <a:chExt cx="585787" cy="585787"/>
          </a:xfrm>
        </p:grpSpPr>
        <p:sp>
          <p:nvSpPr>
            <p:cNvPr id="26" name="Oval 25"/>
            <p:cNvSpPr/>
            <p:nvPr/>
          </p:nvSpPr>
          <p:spPr>
            <a:xfrm flipH="1">
              <a:off x="948740" y="4965929"/>
              <a:ext cx="585787" cy="5857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7296"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7" name="Shape 988"/>
            <p:cNvSpPr/>
            <p:nvPr/>
          </p:nvSpPr>
          <p:spPr>
            <a:xfrm>
              <a:off x="1087036" y="5120858"/>
              <a:ext cx="309194" cy="27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217296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4300" b="1">
                <a:solidFill>
                  <a:prstClr val="black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8" name="Group 27"/>
          <p:cNvGrpSpPr/>
          <p:nvPr userDrawn="1"/>
        </p:nvGrpSpPr>
        <p:grpSpPr>
          <a:xfrm>
            <a:off x="3562057" y="4977837"/>
            <a:ext cx="585787" cy="585787"/>
            <a:chOff x="3562057" y="4977822"/>
            <a:chExt cx="585787" cy="585787"/>
          </a:xfrm>
        </p:grpSpPr>
        <p:sp>
          <p:nvSpPr>
            <p:cNvPr id="29" name="Oval 28"/>
            <p:cNvSpPr/>
            <p:nvPr/>
          </p:nvSpPr>
          <p:spPr>
            <a:xfrm flipH="1">
              <a:off x="3562057" y="4977822"/>
              <a:ext cx="585787" cy="5857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7296"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30" name="Freeform 37"/>
            <p:cNvSpPr>
              <a:spLocks noEditPoints="1"/>
            </p:cNvSpPr>
            <p:nvPr/>
          </p:nvSpPr>
          <p:spPr bwMode="auto">
            <a:xfrm>
              <a:off x="3710957" y="5110120"/>
              <a:ext cx="298592" cy="296522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7296"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3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675838" y="3773261"/>
            <a:ext cx="1544111" cy="848435"/>
          </a:xfrm>
        </p:spPr>
        <p:txBody>
          <a:bodyPr>
            <a:normAutofit/>
          </a:bodyPr>
          <a:lstStyle>
            <a:lvl1pPr marL="0" marR="0" indent="0" algn="l" defTabSz="9129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675838" y="4990221"/>
            <a:ext cx="1544111" cy="848435"/>
          </a:xfrm>
        </p:spPr>
        <p:txBody>
          <a:bodyPr>
            <a:normAutofit/>
          </a:bodyPr>
          <a:lstStyle>
            <a:lvl1pPr marL="0" marR="0" indent="0" algn="l" defTabSz="9129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320499" y="3773261"/>
            <a:ext cx="1544111" cy="848435"/>
          </a:xfrm>
        </p:spPr>
        <p:txBody>
          <a:bodyPr>
            <a:normAutofit/>
          </a:bodyPr>
          <a:lstStyle>
            <a:lvl1pPr marL="0" marR="0" indent="0" algn="l" defTabSz="9129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309701" y="4977837"/>
            <a:ext cx="1544111" cy="848435"/>
          </a:xfrm>
        </p:spPr>
        <p:txBody>
          <a:bodyPr>
            <a:normAutofit/>
          </a:bodyPr>
          <a:lstStyle>
            <a:lvl1pPr marL="0" marR="0" indent="0" algn="l" defTabSz="9129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75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5104-453A-4094-B201-E1B754519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9D364-D3CA-46D0-AD45-C10D60130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3" indent="0" algn="ctr">
              <a:buNone/>
              <a:defRPr sz="2000"/>
            </a:lvl2pPr>
            <a:lvl3pPr marL="914173" indent="0" algn="ctr">
              <a:buNone/>
              <a:defRPr sz="1900"/>
            </a:lvl3pPr>
            <a:lvl4pPr marL="1371260" indent="0" algn="ctr">
              <a:buNone/>
              <a:defRPr sz="1600"/>
            </a:lvl4pPr>
            <a:lvl5pPr marL="1828346" indent="0" algn="ctr">
              <a:buNone/>
              <a:defRPr sz="1600"/>
            </a:lvl5pPr>
            <a:lvl6pPr marL="2285438" indent="0" algn="ctr">
              <a:buNone/>
              <a:defRPr sz="1600"/>
            </a:lvl6pPr>
            <a:lvl7pPr marL="2742518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4D4E-481F-4009-80C1-72F6948D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A0CC5-483B-4BB7-A895-3D74B5E3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CBB8C-BEF7-45BE-87D8-103B6A40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90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9944-ADA2-4EBF-B238-15A6F20C4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15418-2A00-493E-B122-E3B692298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875E3-D7A9-47EA-9B3A-51F92992E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2D3E9-5A58-47A5-A93D-A82CB4C6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5D888-FD40-4003-B490-C7F7E56E2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39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AEB2-6F8C-4FFA-9D75-A5441B09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9F5C3-44C1-454D-8E08-112E3FE03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7FCA2-F55A-4717-AB63-9A2B85A5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7CB5E-9AF4-4061-931B-84BDCE8A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4D37-6F3E-4EBC-9AA0-F8636674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53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7CC5-C112-4525-954C-76711C78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EB0E9-9981-40FE-A5F2-E4766E194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5CB9C-E0A0-4415-B67C-05DF82321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BD204-4CC1-46EA-8E8E-4EDBED1F8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FA68E-FDA8-4DA2-BFF5-CAC5E067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9A69A-56CA-4622-99E1-80AE500D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86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B6B8A-CB67-4708-BCDA-610C9E80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0DB27-9A4B-412E-AF15-0A29176A3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73" indent="0">
              <a:buNone/>
              <a:defRPr sz="19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18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2BA68-09DC-4C5F-826C-B76315531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1A6FC0-E8EA-496C-BBA0-68634DDD9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73" indent="0">
              <a:buNone/>
              <a:defRPr sz="19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18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DE214-675A-4C73-BD82-4512C06C0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3EBA80-1769-4805-AFF8-43FD361E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CED350-7A8B-4825-8F0D-94FE0E40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0F05B2-1109-4718-AC4F-E2B53ECE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5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AEB2-6F8C-4FFA-9D75-A5441B09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9F5C3-44C1-454D-8E08-112E3FE03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7FCA2-F55A-4717-AB63-9A2B85A5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7CB5E-9AF4-4061-931B-84BDCE8A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4D37-6F3E-4EBC-9AA0-F8636674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46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0D289-424A-4AFB-B262-069A6375F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6EF8F-FDCD-43CC-B241-41A7EF9A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D085C-7B26-4A93-9AA3-CA023AEB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3D937-6D6F-4CC0-86E7-E8DC4A07A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83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82E794-117A-4413-88E3-DBC5C7071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446E2-6EF9-400D-9D2A-85D08D57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ABC20-C36B-474B-B9E4-7CAF4688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318F7-A755-465A-8FF9-5E51AAD1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3336A-6999-4D4A-8E7A-19F2199B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538DF-9C9B-407D-966C-020FE4B2A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500"/>
            </a:lvl2pPr>
            <a:lvl3pPr marL="914173" indent="0">
              <a:buNone/>
              <a:defRPr sz="1200"/>
            </a:lvl3pPr>
            <a:lvl4pPr marL="1371260" indent="0">
              <a:buNone/>
              <a:defRPr sz="1100"/>
            </a:lvl4pPr>
            <a:lvl5pPr marL="1828346" indent="0">
              <a:buNone/>
              <a:defRPr sz="1100"/>
            </a:lvl5pPr>
            <a:lvl6pPr marL="2285438" indent="0">
              <a:buNone/>
              <a:defRPr sz="1100"/>
            </a:lvl6pPr>
            <a:lvl7pPr marL="2742518" indent="0">
              <a:buNone/>
              <a:defRPr sz="1100"/>
            </a:lvl7pPr>
            <a:lvl8pPr marL="3199600" indent="0">
              <a:buNone/>
              <a:defRPr sz="1100"/>
            </a:lvl8pPr>
            <a:lvl9pPr marL="365668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B80A0-62B9-483A-857E-8F1D49EDE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4EEFB-084B-4FA4-970D-871F0A123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07F14-BCDF-43EB-B561-016DFCE6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21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AED7-5923-4AA2-840F-2597939C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8CC669-8A02-4D5F-843C-2D986E4FA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3" indent="0">
              <a:buNone/>
              <a:defRPr sz="2800"/>
            </a:lvl2pPr>
            <a:lvl3pPr marL="914173" indent="0">
              <a:buNone/>
              <a:defRPr sz="2400"/>
            </a:lvl3pPr>
            <a:lvl4pPr marL="1371260" indent="0">
              <a:buNone/>
              <a:defRPr sz="2000"/>
            </a:lvl4pPr>
            <a:lvl5pPr marL="1828346" indent="0">
              <a:buNone/>
              <a:defRPr sz="2000"/>
            </a:lvl5pPr>
            <a:lvl6pPr marL="2285438" indent="0">
              <a:buNone/>
              <a:defRPr sz="2000"/>
            </a:lvl6pPr>
            <a:lvl7pPr marL="2742518" indent="0">
              <a:buNone/>
              <a:defRPr sz="2000"/>
            </a:lvl7pPr>
            <a:lvl8pPr marL="3199600" indent="0">
              <a:buNone/>
              <a:defRPr sz="2000"/>
            </a:lvl8pPr>
            <a:lvl9pPr marL="36566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B59B6-5CA2-4CF4-BC27-C828F0D4D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500"/>
            </a:lvl2pPr>
            <a:lvl3pPr marL="914173" indent="0">
              <a:buNone/>
              <a:defRPr sz="1200"/>
            </a:lvl3pPr>
            <a:lvl4pPr marL="1371260" indent="0">
              <a:buNone/>
              <a:defRPr sz="1100"/>
            </a:lvl4pPr>
            <a:lvl5pPr marL="1828346" indent="0">
              <a:buNone/>
              <a:defRPr sz="1100"/>
            </a:lvl5pPr>
            <a:lvl6pPr marL="2285438" indent="0">
              <a:buNone/>
              <a:defRPr sz="1100"/>
            </a:lvl6pPr>
            <a:lvl7pPr marL="2742518" indent="0">
              <a:buNone/>
              <a:defRPr sz="1100"/>
            </a:lvl7pPr>
            <a:lvl8pPr marL="3199600" indent="0">
              <a:buNone/>
              <a:defRPr sz="1100"/>
            </a:lvl8pPr>
            <a:lvl9pPr marL="365668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27CF9-1537-44E7-8CE8-9543359E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55F5E-7B2C-4981-8B9D-F6D13037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9A6AE-9133-4E31-AB68-4B20097E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5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6AAE5-4013-4CB6-B340-3C157BA9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ADE7C-A978-4274-9004-FC065EFF1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E2D60-DE13-4972-A0A7-370D29A0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9CD89-B583-461D-BB0A-94B12283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8A58D-0D32-4029-AC6C-4467BB3B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66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57881-1FE7-4086-82D7-CFFBEC79B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24542-1D3F-4E8D-80C4-11F09085D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2F3EA-8100-446D-A2AF-3A4056C68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9C18E-B16A-44FF-9DCE-43C16572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5613F-046A-4731-AF5C-84E7AEB3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50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2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3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7CC5-C112-4525-954C-76711C78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EB0E9-9981-40FE-A5F2-E4766E194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5CB9C-E0A0-4415-B67C-05DF82321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BD204-4CC1-46EA-8E8E-4EDBED1F8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FA68E-FDA8-4DA2-BFF5-CAC5E067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9A69A-56CA-4622-99E1-80AE500D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37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9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0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31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B6B8A-CB67-4708-BCDA-610C9E80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0DB27-9A4B-412E-AF15-0A29176A3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73" indent="0">
              <a:buNone/>
              <a:defRPr sz="19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18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2BA68-09DC-4C5F-826C-B76315531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1A6FC0-E8EA-496C-BBA0-68634DDD9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73" indent="0">
              <a:buNone/>
              <a:defRPr sz="19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18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DE214-675A-4C73-BD82-4512C06C0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3EBA80-1769-4805-AFF8-43FD361E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CED350-7A8B-4825-8F0D-94FE0E40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0F05B2-1109-4718-AC4F-E2B53ECE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9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0D289-424A-4AFB-B262-069A6375F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6EF8F-FDCD-43CC-B241-41A7EF9A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D085C-7B26-4A93-9AA3-CA023AEB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3D937-6D6F-4CC0-86E7-E8DC4A07A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9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82E794-117A-4413-88E3-DBC5C7071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446E2-6EF9-400D-9D2A-85D08D57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ABC20-C36B-474B-B9E4-7CAF4688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5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318F7-A755-465A-8FF9-5E51AAD1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3336A-6999-4D4A-8E7A-19F2199B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538DF-9C9B-407D-966C-020FE4B2A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500"/>
            </a:lvl2pPr>
            <a:lvl3pPr marL="914173" indent="0">
              <a:buNone/>
              <a:defRPr sz="1200"/>
            </a:lvl3pPr>
            <a:lvl4pPr marL="1371260" indent="0">
              <a:buNone/>
              <a:defRPr sz="1100"/>
            </a:lvl4pPr>
            <a:lvl5pPr marL="1828346" indent="0">
              <a:buNone/>
              <a:defRPr sz="1100"/>
            </a:lvl5pPr>
            <a:lvl6pPr marL="2285438" indent="0">
              <a:buNone/>
              <a:defRPr sz="1100"/>
            </a:lvl6pPr>
            <a:lvl7pPr marL="2742518" indent="0">
              <a:buNone/>
              <a:defRPr sz="1100"/>
            </a:lvl7pPr>
            <a:lvl8pPr marL="3199600" indent="0">
              <a:buNone/>
              <a:defRPr sz="1100"/>
            </a:lvl8pPr>
            <a:lvl9pPr marL="365668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B80A0-62B9-483A-857E-8F1D49EDE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4EEFB-084B-4FA4-970D-871F0A123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07F14-BCDF-43EB-B561-016DFCE6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AED7-5923-4AA2-840F-2597939C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8CC669-8A02-4D5F-843C-2D986E4FA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3" indent="0">
              <a:buNone/>
              <a:defRPr sz="2800"/>
            </a:lvl2pPr>
            <a:lvl3pPr marL="914173" indent="0">
              <a:buNone/>
              <a:defRPr sz="2400"/>
            </a:lvl3pPr>
            <a:lvl4pPr marL="1371260" indent="0">
              <a:buNone/>
              <a:defRPr sz="2000"/>
            </a:lvl4pPr>
            <a:lvl5pPr marL="1828346" indent="0">
              <a:buNone/>
              <a:defRPr sz="2000"/>
            </a:lvl5pPr>
            <a:lvl6pPr marL="2285438" indent="0">
              <a:buNone/>
              <a:defRPr sz="2000"/>
            </a:lvl6pPr>
            <a:lvl7pPr marL="2742518" indent="0">
              <a:buNone/>
              <a:defRPr sz="2000"/>
            </a:lvl7pPr>
            <a:lvl8pPr marL="3199600" indent="0">
              <a:buNone/>
              <a:defRPr sz="2000"/>
            </a:lvl8pPr>
            <a:lvl9pPr marL="36566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B59B6-5CA2-4CF4-BC27-C828F0D4D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500"/>
            </a:lvl2pPr>
            <a:lvl3pPr marL="914173" indent="0">
              <a:buNone/>
              <a:defRPr sz="1200"/>
            </a:lvl3pPr>
            <a:lvl4pPr marL="1371260" indent="0">
              <a:buNone/>
              <a:defRPr sz="1100"/>
            </a:lvl4pPr>
            <a:lvl5pPr marL="1828346" indent="0">
              <a:buNone/>
              <a:defRPr sz="1100"/>
            </a:lvl5pPr>
            <a:lvl6pPr marL="2285438" indent="0">
              <a:buNone/>
              <a:defRPr sz="1100"/>
            </a:lvl6pPr>
            <a:lvl7pPr marL="2742518" indent="0">
              <a:buNone/>
              <a:defRPr sz="1100"/>
            </a:lvl7pPr>
            <a:lvl8pPr marL="3199600" indent="0">
              <a:buNone/>
              <a:defRPr sz="1100"/>
            </a:lvl8pPr>
            <a:lvl9pPr marL="365668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27CF9-1537-44E7-8CE8-9543359E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2E5D-175D-4DFD-A59A-8EAFB7161892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55F5E-7B2C-4981-8B9D-F6D13037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9A6AE-9133-4E31-AB68-4B20097E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4A21-E634-4DD2-AA04-E5AC80DC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5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3278D-7691-44BB-8826-A7C955C3D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20" tIns="45718" rIns="91420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829D2-266A-4076-A61B-83FC6A7D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0" tIns="45718" rIns="91420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72DDF-CE96-4E73-A7F3-B26A636DF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72E5D-175D-4DFD-A59A-8EAFB7161892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EC4FE-C94B-4CFB-B89D-4EAD6B5F4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6BE12-64D4-4296-A3FF-8BF2F4CD2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C4A21-E634-4DD2-AA04-E5AC80DC0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73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6" indent="-228546" algn="l" defTabSz="9141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3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3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3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6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334" tIns="45702" rIns="91334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334" tIns="45702" rIns="91334" bIns="4570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vert="horz" lIns="91334" tIns="45702" rIns="91334" bIns="4570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96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96"/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60"/>
            <a:ext cx="3860800" cy="365125"/>
          </a:xfrm>
          <a:prstGeom prst="rect">
            <a:avLst/>
          </a:prstGeom>
        </p:spPr>
        <p:txBody>
          <a:bodyPr vert="horz" lIns="91334" tIns="45702" rIns="91334" bIns="4570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91334" tIns="45702" rIns="91334" bIns="4570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96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72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8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1729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59" indent="-456459" algn="l" defTabSz="121729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62" indent="-380406" algn="l" defTabSz="1217296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601" indent="-304307" algn="l" defTabSz="1217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237" indent="-304307" algn="l" defTabSz="121729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97" indent="-304307" algn="l" defTabSz="121729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511" indent="-304307" algn="l" defTabSz="121729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168" indent="-304307" algn="l" defTabSz="121729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805" indent="-304307" algn="l" defTabSz="121729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440" indent="-304307" algn="l" defTabSz="121729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2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11" algn="l" defTabSz="12172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6" algn="l" defTabSz="12172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930" algn="l" defTabSz="12172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590" algn="l" defTabSz="12172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203" algn="l" defTabSz="12172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815" algn="l" defTabSz="12172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473" algn="l" defTabSz="12172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133" algn="l" defTabSz="12172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3278D-7691-44BB-8826-A7C955C3D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20" tIns="45718" rIns="91420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829D2-266A-4076-A61B-83FC6A7D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0" tIns="45718" rIns="91420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72DDF-CE96-4E73-A7F3-B26A636DF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72E5D-175D-4DFD-A59A-8EAFB71618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EC4FE-C94B-4CFB-B89D-4EAD6B5F4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6BE12-64D4-4296-A3FF-8BF2F4CD2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C4A21-E634-4DD2-AA04-E5AC80DC07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2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1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6" indent="-228546" algn="l" defTabSz="9141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3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3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3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6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6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2" y="-26309"/>
            <a:ext cx="1218823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3696480" y="21679"/>
            <a:ext cx="8493645" cy="686223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84895" y="2269144"/>
            <a:ext cx="8863459" cy="1938956"/>
          </a:xfrm>
          <a:prstGeom prst="rect">
            <a:avLst/>
          </a:prstGeom>
          <a:noFill/>
        </p:spPr>
        <p:txBody>
          <a:bodyPr wrap="square" lIns="91330" tIns="45702" rIns="91330" bIns="45702">
            <a:spAutoFit/>
          </a:bodyPr>
          <a:lstStyle/>
          <a:p>
            <a:pPr algn="ctr" defTabSz="684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Caùc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pheùp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</a:p>
          <a:p>
            <a:pPr algn="ctr" defTabSz="684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daïng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10 + 4, </a:t>
            </a: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14 – 4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696A3DD-C1F4-4758-B210-225320B675B4}"/>
              </a:ext>
            </a:extLst>
          </p:cNvPr>
          <p:cNvSpPr txBox="1"/>
          <p:nvPr/>
        </p:nvSpPr>
        <p:spPr>
          <a:xfrm>
            <a:off x="0" y="297587"/>
            <a:ext cx="12033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UÛY BAN NHAÂN DAÂN QUAÄN 12</a:t>
            </a:r>
          </a:p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TRÖÔØNG TIEÅU HOÏC LYÙ TÖÏ TROÏNG</a:t>
            </a:r>
            <a:endParaRPr lang="en-US" sz="3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7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70212E8-50EE-4D62-8A11-BF1546B97901}"/>
              </a:ext>
            </a:extLst>
          </p:cNvPr>
          <p:cNvGrpSpPr/>
          <p:nvPr/>
        </p:nvGrpSpPr>
        <p:grpSpPr>
          <a:xfrm>
            <a:off x="780291" y="2180472"/>
            <a:ext cx="613919" cy="4361281"/>
            <a:chOff x="971600" y="1023457"/>
            <a:chExt cx="613919" cy="4361281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8BB8501B-169C-43B8-80D7-2DC76E18CE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0419" y="4826789"/>
              <a:ext cx="605100" cy="557949"/>
              <a:chOff x="3360" y="1845"/>
              <a:chExt cx="2310" cy="2130"/>
            </a:xfrm>
          </p:grpSpPr>
          <p:sp>
            <p:nvSpPr>
              <p:cNvPr id="43" name="AutoShape 3">
                <a:extLst>
                  <a:ext uri="{FF2B5EF4-FFF2-40B4-BE49-F238E27FC236}">
                    <a16:creationId xmlns:a16="http://schemas.microsoft.com/office/drawing/2014/main" id="{CCB5ADC1-5D91-4019-8205-3875D3CEF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AutoShape 4">
                <a:extLst>
                  <a:ext uri="{FF2B5EF4-FFF2-40B4-BE49-F238E27FC236}">
                    <a16:creationId xmlns:a16="http://schemas.microsoft.com/office/drawing/2014/main" id="{A6CDA826-0865-4F5A-8E9E-8E36B23D9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AutoShape 5">
                <a:extLst>
                  <a:ext uri="{FF2B5EF4-FFF2-40B4-BE49-F238E27FC236}">
                    <a16:creationId xmlns:a16="http://schemas.microsoft.com/office/drawing/2014/main" id="{F6D90DC5-E8C8-496C-A86A-3BBF02FED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E58DA7A9-272E-4544-811F-9F67449AA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0419" y="4414220"/>
              <a:ext cx="605100" cy="557949"/>
              <a:chOff x="3360" y="1845"/>
              <a:chExt cx="2310" cy="2130"/>
            </a:xfrm>
          </p:grpSpPr>
          <p:sp>
            <p:nvSpPr>
              <p:cNvPr id="40" name="AutoShape 3">
                <a:extLst>
                  <a:ext uri="{FF2B5EF4-FFF2-40B4-BE49-F238E27FC236}">
                    <a16:creationId xmlns:a16="http://schemas.microsoft.com/office/drawing/2014/main" id="{274B4BDB-0455-43B5-B171-43DE0C3B9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AutoShape 4">
                <a:extLst>
                  <a:ext uri="{FF2B5EF4-FFF2-40B4-BE49-F238E27FC236}">
                    <a16:creationId xmlns:a16="http://schemas.microsoft.com/office/drawing/2014/main" id="{1B49BC3D-FAF0-4928-B869-91FD0C1D3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AutoShape 5">
                <a:extLst>
                  <a:ext uri="{FF2B5EF4-FFF2-40B4-BE49-F238E27FC236}">
                    <a16:creationId xmlns:a16="http://schemas.microsoft.com/office/drawing/2014/main" id="{5AF021FB-1E76-47C1-9C5C-FF82315FA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BC94182E-9B8E-4C7C-90D9-B207598531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0419" y="4021297"/>
              <a:ext cx="605100" cy="557949"/>
              <a:chOff x="3360" y="1845"/>
              <a:chExt cx="2310" cy="2130"/>
            </a:xfrm>
          </p:grpSpPr>
          <p:sp>
            <p:nvSpPr>
              <p:cNvPr id="37" name="AutoShape 3">
                <a:extLst>
                  <a:ext uri="{FF2B5EF4-FFF2-40B4-BE49-F238E27FC236}">
                    <a16:creationId xmlns:a16="http://schemas.microsoft.com/office/drawing/2014/main" id="{3F7C44A1-CDCB-4B96-BE35-2A74345B8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AutoShape 4">
                <a:extLst>
                  <a:ext uri="{FF2B5EF4-FFF2-40B4-BE49-F238E27FC236}">
                    <a16:creationId xmlns:a16="http://schemas.microsoft.com/office/drawing/2014/main" id="{C00CDE67-783A-48D0-A73D-84CC2ED5C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AutoShape 5">
                <a:extLst>
                  <a:ext uri="{FF2B5EF4-FFF2-40B4-BE49-F238E27FC236}">
                    <a16:creationId xmlns:a16="http://schemas.microsoft.com/office/drawing/2014/main" id="{3EBA12D9-7123-4113-83B9-6DDCFE703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78684FC4-70CD-4C6A-B660-A97018BAC2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0419" y="3620516"/>
              <a:ext cx="605100" cy="557949"/>
              <a:chOff x="3360" y="1845"/>
              <a:chExt cx="2310" cy="2130"/>
            </a:xfrm>
          </p:grpSpPr>
          <p:sp>
            <p:nvSpPr>
              <p:cNvPr id="34" name="AutoShape 3">
                <a:extLst>
                  <a:ext uri="{FF2B5EF4-FFF2-40B4-BE49-F238E27FC236}">
                    <a16:creationId xmlns:a16="http://schemas.microsoft.com/office/drawing/2014/main" id="{0EC79334-2352-427B-9CF5-47911CD90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AutoShape 4">
                <a:extLst>
                  <a:ext uri="{FF2B5EF4-FFF2-40B4-BE49-F238E27FC236}">
                    <a16:creationId xmlns:a16="http://schemas.microsoft.com/office/drawing/2014/main" id="{51075BCC-FCE6-4168-A309-814F60329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AutoShape 5">
                <a:extLst>
                  <a:ext uri="{FF2B5EF4-FFF2-40B4-BE49-F238E27FC236}">
                    <a16:creationId xmlns:a16="http://schemas.microsoft.com/office/drawing/2014/main" id="{595BEC3F-C3BA-45B1-8428-BCC1765B3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DCBA4FEE-50C7-416F-A989-3FC53651E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0419" y="3217770"/>
              <a:ext cx="605100" cy="557949"/>
              <a:chOff x="3360" y="1845"/>
              <a:chExt cx="2310" cy="2130"/>
            </a:xfrm>
          </p:grpSpPr>
          <p:sp>
            <p:nvSpPr>
              <p:cNvPr id="31" name="AutoShape 3">
                <a:extLst>
                  <a:ext uri="{FF2B5EF4-FFF2-40B4-BE49-F238E27FC236}">
                    <a16:creationId xmlns:a16="http://schemas.microsoft.com/office/drawing/2014/main" id="{4A30CB60-577E-468A-B4BC-C609B5D5C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AutoShape 4">
                <a:extLst>
                  <a:ext uri="{FF2B5EF4-FFF2-40B4-BE49-F238E27FC236}">
                    <a16:creationId xmlns:a16="http://schemas.microsoft.com/office/drawing/2014/main" id="{A20E3B6D-FD06-4AD1-B354-3B190B767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AutoShape 5">
                <a:extLst>
                  <a:ext uri="{FF2B5EF4-FFF2-40B4-BE49-F238E27FC236}">
                    <a16:creationId xmlns:a16="http://schemas.microsoft.com/office/drawing/2014/main" id="{F7594EE6-72CD-4874-8F89-A0ABEBB0C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2">
              <a:extLst>
                <a:ext uri="{FF2B5EF4-FFF2-40B4-BE49-F238E27FC236}">
                  <a16:creationId xmlns:a16="http://schemas.microsoft.com/office/drawing/2014/main" id="{CEECC1EE-F761-4FC7-9D94-EB9A90BD36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600" y="2797912"/>
              <a:ext cx="605100" cy="557949"/>
              <a:chOff x="3360" y="1845"/>
              <a:chExt cx="2310" cy="2130"/>
            </a:xfrm>
          </p:grpSpPr>
          <p:sp>
            <p:nvSpPr>
              <p:cNvPr id="28" name="AutoShape 3">
                <a:extLst>
                  <a:ext uri="{FF2B5EF4-FFF2-40B4-BE49-F238E27FC236}">
                    <a16:creationId xmlns:a16="http://schemas.microsoft.com/office/drawing/2014/main" id="{9FAEACE7-350C-431B-BD0A-CF100E61C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AutoShape 4">
                <a:extLst>
                  <a:ext uri="{FF2B5EF4-FFF2-40B4-BE49-F238E27FC236}">
                    <a16:creationId xmlns:a16="http://schemas.microsoft.com/office/drawing/2014/main" id="{1EC02274-54DB-4B2D-AA5B-15358AE17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AutoShape 5">
                <a:extLst>
                  <a:ext uri="{FF2B5EF4-FFF2-40B4-BE49-F238E27FC236}">
                    <a16:creationId xmlns:a16="http://schemas.microsoft.com/office/drawing/2014/main" id="{C895CDE0-4843-4118-A4D1-29673CE2E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28146C99-0D60-447C-8E68-7D41A4A522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2030" y="2378054"/>
              <a:ext cx="605100" cy="557949"/>
              <a:chOff x="3360" y="1845"/>
              <a:chExt cx="2310" cy="2130"/>
            </a:xfrm>
          </p:grpSpPr>
          <p:sp>
            <p:nvSpPr>
              <p:cNvPr id="25" name="AutoShape 3">
                <a:extLst>
                  <a:ext uri="{FF2B5EF4-FFF2-40B4-BE49-F238E27FC236}">
                    <a16:creationId xmlns:a16="http://schemas.microsoft.com/office/drawing/2014/main" id="{E0F4A34D-35DE-40B3-AE08-745721A41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AutoShape 4">
                <a:extLst>
                  <a:ext uri="{FF2B5EF4-FFF2-40B4-BE49-F238E27FC236}">
                    <a16:creationId xmlns:a16="http://schemas.microsoft.com/office/drawing/2014/main" id="{553528E9-95A5-41DB-92C5-8879E97E6E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AutoShape 5">
                <a:extLst>
                  <a:ext uri="{FF2B5EF4-FFF2-40B4-BE49-F238E27FC236}">
                    <a16:creationId xmlns:a16="http://schemas.microsoft.com/office/drawing/2014/main" id="{20494B7D-7E52-40D4-B210-80466CF13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056B3A80-CF79-4ADB-8C9E-28E8A4444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600" y="1955048"/>
              <a:ext cx="605100" cy="557949"/>
              <a:chOff x="3360" y="1845"/>
              <a:chExt cx="2310" cy="2130"/>
            </a:xfrm>
          </p:grpSpPr>
          <p:sp>
            <p:nvSpPr>
              <p:cNvPr id="22" name="AutoShape 3">
                <a:extLst>
                  <a:ext uri="{FF2B5EF4-FFF2-40B4-BE49-F238E27FC236}">
                    <a16:creationId xmlns:a16="http://schemas.microsoft.com/office/drawing/2014/main" id="{6FC2B2EC-F15A-4EAC-BE89-BB0043187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4">
                <a:extLst>
                  <a:ext uri="{FF2B5EF4-FFF2-40B4-BE49-F238E27FC236}">
                    <a16:creationId xmlns:a16="http://schemas.microsoft.com/office/drawing/2014/main" id="{8E7C8BCB-7D1A-44DD-8B95-46C836774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5">
                <a:extLst>
                  <a:ext uri="{FF2B5EF4-FFF2-40B4-BE49-F238E27FC236}">
                    <a16:creationId xmlns:a16="http://schemas.microsoft.com/office/drawing/2014/main" id="{3E02A600-589E-420A-93BC-5FDAB5299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2">
              <a:extLst>
                <a:ext uri="{FF2B5EF4-FFF2-40B4-BE49-F238E27FC236}">
                  <a16:creationId xmlns:a16="http://schemas.microsoft.com/office/drawing/2014/main" id="{44EA18A9-07A9-4C39-A24C-47F904814F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600" y="1544077"/>
              <a:ext cx="605100" cy="557949"/>
              <a:chOff x="3360" y="1845"/>
              <a:chExt cx="2310" cy="2130"/>
            </a:xfrm>
          </p:grpSpPr>
          <p:sp>
            <p:nvSpPr>
              <p:cNvPr id="19" name="AutoShape 3">
                <a:extLst>
                  <a:ext uri="{FF2B5EF4-FFF2-40B4-BE49-F238E27FC236}">
                    <a16:creationId xmlns:a16="http://schemas.microsoft.com/office/drawing/2014/main" id="{F61B52FD-A3E9-411E-831B-68A79614C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AutoShape 4">
                <a:extLst>
                  <a:ext uri="{FF2B5EF4-FFF2-40B4-BE49-F238E27FC236}">
                    <a16:creationId xmlns:a16="http://schemas.microsoft.com/office/drawing/2014/main" id="{899AE238-6607-4DD1-985C-9A066F1A9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AutoShape 5">
                <a:extLst>
                  <a:ext uri="{FF2B5EF4-FFF2-40B4-BE49-F238E27FC236}">
                    <a16:creationId xmlns:a16="http://schemas.microsoft.com/office/drawing/2014/main" id="{5AF7A25C-7A72-4F6A-BA24-BFA673555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3EA430C9-EA08-459D-A36C-81B6CEB72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601" y="1023457"/>
              <a:ext cx="605099" cy="656808"/>
              <a:chOff x="3360" y="1572"/>
              <a:chExt cx="2310" cy="2403"/>
            </a:xfrm>
          </p:grpSpPr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3E59969E-0568-4529-88BB-BACEBAFB63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" y="1845"/>
                <a:ext cx="2310" cy="2130"/>
                <a:chOff x="3360" y="1845"/>
                <a:chExt cx="2310" cy="2130"/>
              </a:xfrm>
            </p:grpSpPr>
            <p:sp>
              <p:nvSpPr>
                <p:cNvPr id="16" name="AutoShape 12">
                  <a:extLst>
                    <a:ext uri="{FF2B5EF4-FFF2-40B4-BE49-F238E27FC236}">
                      <a16:creationId xmlns:a16="http://schemas.microsoft.com/office/drawing/2014/main" id="{ACB1C58D-3982-4377-9C6A-EFAB79DEE0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360" y="1845"/>
                  <a:ext cx="2310" cy="213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AutoShape 13">
                  <a:extLst>
                    <a:ext uri="{FF2B5EF4-FFF2-40B4-BE49-F238E27FC236}">
                      <a16:creationId xmlns:a16="http://schemas.microsoft.com/office/drawing/2014/main" id="{F9CBBFF5-BC25-40CB-8860-6E8E01891A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" y="2835"/>
                  <a:ext cx="735" cy="705"/>
                </a:xfrm>
                <a:prstGeom prst="flowChartConnector">
                  <a:avLst/>
                </a:prstGeom>
                <a:solidFill>
                  <a:srgbClr val="D6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AutoShape 14">
                  <a:extLst>
                    <a:ext uri="{FF2B5EF4-FFF2-40B4-BE49-F238E27FC236}">
                      <a16:creationId xmlns:a16="http://schemas.microsoft.com/office/drawing/2014/main" id="{19DB1ED4-07B8-4FCA-A9AE-51E531724C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0" y="2625"/>
                  <a:ext cx="345" cy="705"/>
                </a:xfrm>
                <a:prstGeom prst="flowChartConnector">
                  <a:avLst/>
                </a:prstGeom>
                <a:solidFill>
                  <a:srgbClr val="D6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5" name="AutoShape 15">
                <a:extLst>
                  <a:ext uri="{FF2B5EF4-FFF2-40B4-BE49-F238E27FC236}">
                    <a16:creationId xmlns:a16="http://schemas.microsoft.com/office/drawing/2014/main" id="{9C0C336A-8FBE-45DC-8116-A05A1A1B2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2" y="1572"/>
                <a:ext cx="1170" cy="720"/>
              </a:xfrm>
              <a:prstGeom prst="can">
                <a:avLst>
                  <a:gd name="adj" fmla="val 25000"/>
                </a:avLst>
              </a:prstGeom>
              <a:solidFill>
                <a:srgbClr val="B63C79"/>
              </a:solidFill>
              <a:ln w="9525" cap="rnd">
                <a:solidFill>
                  <a:srgbClr val="943634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DA3F533-48B2-4154-B5E8-F2661CD96DA8}"/>
              </a:ext>
            </a:extLst>
          </p:cNvPr>
          <p:cNvGrpSpPr/>
          <p:nvPr/>
        </p:nvGrpSpPr>
        <p:grpSpPr>
          <a:xfrm>
            <a:off x="1821475" y="4685195"/>
            <a:ext cx="605100" cy="1856559"/>
            <a:chOff x="7582556" y="3824834"/>
            <a:chExt cx="605100" cy="1856559"/>
          </a:xfrm>
        </p:grpSpPr>
        <p:grpSp>
          <p:nvGrpSpPr>
            <p:cNvPr id="47" name="Group 6">
              <a:extLst>
                <a:ext uri="{FF2B5EF4-FFF2-40B4-BE49-F238E27FC236}">
                  <a16:creationId xmlns:a16="http://schemas.microsoft.com/office/drawing/2014/main" id="{172D21C5-8FB4-4A1F-B449-2F512F146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2556" y="5123444"/>
              <a:ext cx="605100" cy="557949"/>
              <a:chOff x="3360" y="1845"/>
              <a:chExt cx="2310" cy="2130"/>
            </a:xfrm>
          </p:grpSpPr>
          <p:sp>
            <p:nvSpPr>
              <p:cNvPr id="62" name="AutoShape 7">
                <a:extLst>
                  <a:ext uri="{FF2B5EF4-FFF2-40B4-BE49-F238E27FC236}">
                    <a16:creationId xmlns:a16="http://schemas.microsoft.com/office/drawing/2014/main" id="{01FE25E2-2E74-4698-85F3-29E28FC8A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AutoShape 8">
                <a:extLst>
                  <a:ext uri="{FF2B5EF4-FFF2-40B4-BE49-F238E27FC236}">
                    <a16:creationId xmlns:a16="http://schemas.microsoft.com/office/drawing/2014/main" id="{98BD0F92-50CC-4034-8109-9667301B2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AutoShape 9">
                <a:extLst>
                  <a:ext uri="{FF2B5EF4-FFF2-40B4-BE49-F238E27FC236}">
                    <a16:creationId xmlns:a16="http://schemas.microsoft.com/office/drawing/2014/main" id="{5224D5BA-95CF-4F63-9E1F-6A9546E6D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" name="Group 6">
              <a:extLst>
                <a:ext uri="{FF2B5EF4-FFF2-40B4-BE49-F238E27FC236}">
                  <a16:creationId xmlns:a16="http://schemas.microsoft.com/office/drawing/2014/main" id="{10510DF2-2C8F-45AB-8903-D062C16AB9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2556" y="4710875"/>
              <a:ext cx="605100" cy="557949"/>
              <a:chOff x="3360" y="1845"/>
              <a:chExt cx="2310" cy="2130"/>
            </a:xfrm>
          </p:grpSpPr>
          <p:sp>
            <p:nvSpPr>
              <p:cNvPr id="59" name="AutoShape 7">
                <a:extLst>
                  <a:ext uri="{FF2B5EF4-FFF2-40B4-BE49-F238E27FC236}">
                    <a16:creationId xmlns:a16="http://schemas.microsoft.com/office/drawing/2014/main" id="{3F820209-71AC-41DC-98C0-54EC93CCA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AutoShape 8">
                <a:extLst>
                  <a:ext uri="{FF2B5EF4-FFF2-40B4-BE49-F238E27FC236}">
                    <a16:creationId xmlns:a16="http://schemas.microsoft.com/office/drawing/2014/main" id="{ABAD81BD-5CA9-4D33-BF3B-007BDF411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AutoShape 9">
                <a:extLst>
                  <a:ext uri="{FF2B5EF4-FFF2-40B4-BE49-F238E27FC236}">
                    <a16:creationId xmlns:a16="http://schemas.microsoft.com/office/drawing/2014/main" id="{C0F67ACB-C3F5-4016-A123-D252E01E1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" name="Group 6">
              <a:extLst>
                <a:ext uri="{FF2B5EF4-FFF2-40B4-BE49-F238E27FC236}">
                  <a16:creationId xmlns:a16="http://schemas.microsoft.com/office/drawing/2014/main" id="{DE09D793-F5C7-4F91-A7A1-EF9AACDA83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2556" y="4292413"/>
              <a:ext cx="605100" cy="557949"/>
              <a:chOff x="3360" y="1845"/>
              <a:chExt cx="2310" cy="2130"/>
            </a:xfrm>
          </p:grpSpPr>
          <p:sp>
            <p:nvSpPr>
              <p:cNvPr id="56" name="AutoShape 7">
                <a:extLst>
                  <a:ext uri="{FF2B5EF4-FFF2-40B4-BE49-F238E27FC236}">
                    <a16:creationId xmlns:a16="http://schemas.microsoft.com/office/drawing/2014/main" id="{9494B987-9A02-4FD5-9676-57B6C837B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AutoShape 8">
                <a:extLst>
                  <a:ext uri="{FF2B5EF4-FFF2-40B4-BE49-F238E27FC236}">
                    <a16:creationId xmlns:a16="http://schemas.microsoft.com/office/drawing/2014/main" id="{76993641-88CA-47A5-8317-478092A88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AutoShape 9">
                <a:extLst>
                  <a:ext uri="{FF2B5EF4-FFF2-40B4-BE49-F238E27FC236}">
                    <a16:creationId xmlns:a16="http://schemas.microsoft.com/office/drawing/2014/main" id="{706B0641-67D0-4722-838E-BBCDE22A3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0" name="Group 16">
              <a:extLst>
                <a:ext uri="{FF2B5EF4-FFF2-40B4-BE49-F238E27FC236}">
                  <a16:creationId xmlns:a16="http://schemas.microsoft.com/office/drawing/2014/main" id="{0CB96B62-9561-4B27-90E1-AB7567F377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2556" y="3824834"/>
              <a:ext cx="605100" cy="595277"/>
              <a:chOff x="3360" y="1572"/>
              <a:chExt cx="2310" cy="2403"/>
            </a:xfrm>
          </p:grpSpPr>
          <p:grpSp>
            <p:nvGrpSpPr>
              <p:cNvPr id="51" name="Group 17">
                <a:extLst>
                  <a:ext uri="{FF2B5EF4-FFF2-40B4-BE49-F238E27FC236}">
                    <a16:creationId xmlns:a16="http://schemas.microsoft.com/office/drawing/2014/main" id="{3D168726-6D6B-4F48-8B08-1D875092A0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" y="1845"/>
                <a:ext cx="2310" cy="2130"/>
                <a:chOff x="3360" y="1845"/>
                <a:chExt cx="2310" cy="2130"/>
              </a:xfrm>
            </p:grpSpPr>
            <p:sp>
              <p:nvSpPr>
                <p:cNvPr id="53" name="AutoShape 18">
                  <a:extLst>
                    <a:ext uri="{FF2B5EF4-FFF2-40B4-BE49-F238E27FC236}">
                      <a16:creationId xmlns:a16="http://schemas.microsoft.com/office/drawing/2014/main" id="{88C253E5-BB05-4E24-A0D9-B1F6271989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360" y="1845"/>
                  <a:ext cx="2310" cy="213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AutoShape 19">
                  <a:extLst>
                    <a:ext uri="{FF2B5EF4-FFF2-40B4-BE49-F238E27FC236}">
                      <a16:creationId xmlns:a16="http://schemas.microsoft.com/office/drawing/2014/main" id="{039FEAEA-03D5-4EF5-8EA9-359C10DBB8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" y="2835"/>
                  <a:ext cx="735" cy="705"/>
                </a:xfrm>
                <a:prstGeom prst="flowChartConnector">
                  <a:avLst/>
                </a:prstGeom>
                <a:solidFill>
                  <a:srgbClr val="D6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AutoShape 20">
                  <a:extLst>
                    <a:ext uri="{FF2B5EF4-FFF2-40B4-BE49-F238E27FC236}">
                      <a16:creationId xmlns:a16="http://schemas.microsoft.com/office/drawing/2014/main" id="{34EC7B56-792A-48DC-A64D-CFD7C708F6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0" y="2625"/>
                  <a:ext cx="345" cy="705"/>
                </a:xfrm>
                <a:prstGeom prst="flowChartConnector">
                  <a:avLst/>
                </a:prstGeom>
                <a:solidFill>
                  <a:srgbClr val="D6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2" name="AutoShape 21">
                <a:extLst>
                  <a:ext uri="{FF2B5EF4-FFF2-40B4-BE49-F238E27FC236}">
                    <a16:creationId xmlns:a16="http://schemas.microsoft.com/office/drawing/2014/main" id="{0ABF979B-6CB8-4BE1-B0D0-554257E72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2" y="1572"/>
                <a:ext cx="1170" cy="720"/>
              </a:xfrm>
              <a:prstGeom prst="can">
                <a:avLst>
                  <a:gd name="adj" fmla="val 25000"/>
                </a:avLst>
              </a:prstGeom>
              <a:solidFill>
                <a:srgbClr val="B63C79"/>
              </a:solidFill>
              <a:ln w="9525" cap="rnd">
                <a:solidFill>
                  <a:srgbClr val="943634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F4160F0-65AF-491B-BB62-C079F318F84F}"/>
              </a:ext>
            </a:extLst>
          </p:cNvPr>
          <p:cNvSpPr/>
          <p:nvPr/>
        </p:nvSpPr>
        <p:spPr>
          <a:xfrm>
            <a:off x="2735294" y="5449213"/>
            <a:ext cx="1138335" cy="106916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r"/>
            <a:r>
              <a:rPr lang="vi-VN" sz="60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14</a:t>
            </a:r>
            <a:endParaRPr lang="en-US" sz="6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D3747AB-7A60-4F22-A711-17CA69DBB979}"/>
              </a:ext>
            </a:extLst>
          </p:cNvPr>
          <p:cNvSpPr/>
          <p:nvPr/>
        </p:nvSpPr>
        <p:spPr>
          <a:xfrm>
            <a:off x="4697853" y="3360013"/>
            <a:ext cx="7347985" cy="142973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48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14 gồm 10 và 4</a:t>
            </a:r>
            <a:r>
              <a:rPr lang="vi-VN" sz="60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60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24B482E-7ACE-4EEA-8210-D281E258EFC3}"/>
              </a:ext>
            </a:extLst>
          </p:cNvPr>
          <p:cNvSpPr/>
          <p:nvPr/>
        </p:nvSpPr>
        <p:spPr>
          <a:xfrm>
            <a:off x="4613749" y="4905717"/>
            <a:ext cx="7701291" cy="142973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4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Gộp 10 và 4 được 14</a:t>
            </a:r>
            <a:endParaRPr lang="en-US" sz="4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5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A4EA617-CF53-478E-A385-9CD74AC95399}"/>
              </a:ext>
            </a:extLst>
          </p:cNvPr>
          <p:cNvSpPr/>
          <p:nvPr/>
        </p:nvSpPr>
        <p:spPr>
          <a:xfrm>
            <a:off x="263109" y="135563"/>
            <a:ext cx="4568791" cy="97232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10 + 4 = ?</a:t>
            </a:r>
            <a:endParaRPr lang="en-US" sz="60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A14C4E-F9A4-4A2D-AE3D-74C160D893FE}"/>
              </a:ext>
            </a:extLst>
          </p:cNvPr>
          <p:cNvGrpSpPr/>
          <p:nvPr/>
        </p:nvGrpSpPr>
        <p:grpSpPr>
          <a:xfrm>
            <a:off x="263109" y="1445831"/>
            <a:ext cx="613919" cy="4361281"/>
            <a:chOff x="971600" y="1023457"/>
            <a:chExt cx="613919" cy="4361281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9B445A27-1261-4B4C-B3C0-C9D6D100F5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0419" y="4826789"/>
              <a:ext cx="605100" cy="557949"/>
              <a:chOff x="3360" y="1845"/>
              <a:chExt cx="2310" cy="2130"/>
            </a:xfrm>
          </p:grpSpPr>
          <p:sp>
            <p:nvSpPr>
              <p:cNvPr id="43" name="AutoShape 3">
                <a:extLst>
                  <a:ext uri="{FF2B5EF4-FFF2-40B4-BE49-F238E27FC236}">
                    <a16:creationId xmlns:a16="http://schemas.microsoft.com/office/drawing/2014/main" id="{527F07AB-E5A9-4D41-923D-2F163FC11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AutoShape 4">
                <a:extLst>
                  <a:ext uri="{FF2B5EF4-FFF2-40B4-BE49-F238E27FC236}">
                    <a16:creationId xmlns:a16="http://schemas.microsoft.com/office/drawing/2014/main" id="{D73730AC-657D-4019-8EBC-3DC2B4725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AutoShape 5">
                <a:extLst>
                  <a:ext uri="{FF2B5EF4-FFF2-40B4-BE49-F238E27FC236}">
                    <a16:creationId xmlns:a16="http://schemas.microsoft.com/office/drawing/2014/main" id="{E216E7C2-0574-458F-A711-DE5D1A13B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F5E21199-8FE5-4E8C-9FB9-4525426321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0419" y="4414220"/>
              <a:ext cx="605100" cy="557949"/>
              <a:chOff x="3360" y="1845"/>
              <a:chExt cx="2310" cy="2130"/>
            </a:xfrm>
          </p:grpSpPr>
          <p:sp>
            <p:nvSpPr>
              <p:cNvPr id="40" name="AutoShape 3">
                <a:extLst>
                  <a:ext uri="{FF2B5EF4-FFF2-40B4-BE49-F238E27FC236}">
                    <a16:creationId xmlns:a16="http://schemas.microsoft.com/office/drawing/2014/main" id="{2C214032-61D7-43AC-A032-5AABCD5CC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AutoShape 4">
                <a:extLst>
                  <a:ext uri="{FF2B5EF4-FFF2-40B4-BE49-F238E27FC236}">
                    <a16:creationId xmlns:a16="http://schemas.microsoft.com/office/drawing/2014/main" id="{D72AA39F-2C67-4371-B0F3-F1B1CDE76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AutoShape 5">
                <a:extLst>
                  <a:ext uri="{FF2B5EF4-FFF2-40B4-BE49-F238E27FC236}">
                    <a16:creationId xmlns:a16="http://schemas.microsoft.com/office/drawing/2014/main" id="{4B2D3310-F9E2-4C98-BE70-EBB0EE98A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C8F17BF8-BDC1-4940-85DF-7F7D7B9B53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0419" y="4021297"/>
              <a:ext cx="605100" cy="557949"/>
              <a:chOff x="3360" y="1845"/>
              <a:chExt cx="2310" cy="2130"/>
            </a:xfrm>
          </p:grpSpPr>
          <p:sp>
            <p:nvSpPr>
              <p:cNvPr id="37" name="AutoShape 3">
                <a:extLst>
                  <a:ext uri="{FF2B5EF4-FFF2-40B4-BE49-F238E27FC236}">
                    <a16:creationId xmlns:a16="http://schemas.microsoft.com/office/drawing/2014/main" id="{E4E02905-EFCC-43DF-AAD1-A33AE6DE9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AutoShape 4">
                <a:extLst>
                  <a:ext uri="{FF2B5EF4-FFF2-40B4-BE49-F238E27FC236}">
                    <a16:creationId xmlns:a16="http://schemas.microsoft.com/office/drawing/2014/main" id="{A4A1A574-A604-40A7-A974-27CEB9C8B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AutoShape 5">
                <a:extLst>
                  <a:ext uri="{FF2B5EF4-FFF2-40B4-BE49-F238E27FC236}">
                    <a16:creationId xmlns:a16="http://schemas.microsoft.com/office/drawing/2014/main" id="{229E11A5-85B3-4F61-80D7-FB9042EDF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CD99347A-8F81-486E-B2E4-331DE0361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0419" y="3620516"/>
              <a:ext cx="605100" cy="557949"/>
              <a:chOff x="3360" y="1845"/>
              <a:chExt cx="2310" cy="2130"/>
            </a:xfrm>
          </p:grpSpPr>
          <p:sp>
            <p:nvSpPr>
              <p:cNvPr id="34" name="AutoShape 3">
                <a:extLst>
                  <a:ext uri="{FF2B5EF4-FFF2-40B4-BE49-F238E27FC236}">
                    <a16:creationId xmlns:a16="http://schemas.microsoft.com/office/drawing/2014/main" id="{9BA5FA1A-BEA4-4FC5-8C38-A5CC23AF9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AutoShape 4">
                <a:extLst>
                  <a:ext uri="{FF2B5EF4-FFF2-40B4-BE49-F238E27FC236}">
                    <a16:creationId xmlns:a16="http://schemas.microsoft.com/office/drawing/2014/main" id="{72C765EA-F1EF-4162-84E7-1BF5A24BC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utoShape 5">
                <a:extLst>
                  <a:ext uri="{FF2B5EF4-FFF2-40B4-BE49-F238E27FC236}">
                    <a16:creationId xmlns:a16="http://schemas.microsoft.com/office/drawing/2014/main" id="{8B712476-4859-4772-BF55-A761A73F8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A177E146-CA33-4985-BE83-209A808D31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0419" y="3217770"/>
              <a:ext cx="605100" cy="557949"/>
              <a:chOff x="3360" y="1845"/>
              <a:chExt cx="2310" cy="2130"/>
            </a:xfrm>
          </p:grpSpPr>
          <p:sp>
            <p:nvSpPr>
              <p:cNvPr id="31" name="AutoShape 3">
                <a:extLst>
                  <a:ext uri="{FF2B5EF4-FFF2-40B4-BE49-F238E27FC236}">
                    <a16:creationId xmlns:a16="http://schemas.microsoft.com/office/drawing/2014/main" id="{1409DCBD-EF20-44B4-8CEC-F96DBE40B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AutoShape 4">
                <a:extLst>
                  <a:ext uri="{FF2B5EF4-FFF2-40B4-BE49-F238E27FC236}">
                    <a16:creationId xmlns:a16="http://schemas.microsoft.com/office/drawing/2014/main" id="{824DFD07-D1A7-4C4C-9231-35F02F7D2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AutoShape 5">
                <a:extLst>
                  <a:ext uri="{FF2B5EF4-FFF2-40B4-BE49-F238E27FC236}">
                    <a16:creationId xmlns:a16="http://schemas.microsoft.com/office/drawing/2014/main" id="{02B15C1D-F1D0-4EF7-A1E2-0D503847F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">
              <a:extLst>
                <a:ext uri="{FF2B5EF4-FFF2-40B4-BE49-F238E27FC236}">
                  <a16:creationId xmlns:a16="http://schemas.microsoft.com/office/drawing/2014/main" id="{EDF9B744-6180-484C-81F7-F51A55458B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600" y="2797912"/>
              <a:ext cx="605100" cy="557949"/>
              <a:chOff x="3360" y="1845"/>
              <a:chExt cx="2310" cy="2130"/>
            </a:xfrm>
          </p:grpSpPr>
          <p:sp>
            <p:nvSpPr>
              <p:cNvPr id="28" name="AutoShape 3">
                <a:extLst>
                  <a:ext uri="{FF2B5EF4-FFF2-40B4-BE49-F238E27FC236}">
                    <a16:creationId xmlns:a16="http://schemas.microsoft.com/office/drawing/2014/main" id="{EB5DDA2E-D579-400C-BF00-F472E73B4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AutoShape 4">
                <a:extLst>
                  <a:ext uri="{FF2B5EF4-FFF2-40B4-BE49-F238E27FC236}">
                    <a16:creationId xmlns:a16="http://schemas.microsoft.com/office/drawing/2014/main" id="{3A03D334-BCC4-4E2E-9DB1-831F29D7E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AutoShape 5">
                <a:extLst>
                  <a:ext uri="{FF2B5EF4-FFF2-40B4-BE49-F238E27FC236}">
                    <a16:creationId xmlns:a16="http://schemas.microsoft.com/office/drawing/2014/main" id="{BA9CB515-6462-4A31-B445-5C47DCF3B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9BE39E56-7032-42E8-98B8-AF25A5A218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2030" y="2378054"/>
              <a:ext cx="605100" cy="557949"/>
              <a:chOff x="3360" y="1845"/>
              <a:chExt cx="2310" cy="2130"/>
            </a:xfrm>
          </p:grpSpPr>
          <p:sp>
            <p:nvSpPr>
              <p:cNvPr id="25" name="AutoShape 3">
                <a:extLst>
                  <a:ext uri="{FF2B5EF4-FFF2-40B4-BE49-F238E27FC236}">
                    <a16:creationId xmlns:a16="http://schemas.microsoft.com/office/drawing/2014/main" id="{AAED34BB-BEBC-4B70-BDF0-DD39CE20F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AutoShape 4">
                <a:extLst>
                  <a:ext uri="{FF2B5EF4-FFF2-40B4-BE49-F238E27FC236}">
                    <a16:creationId xmlns:a16="http://schemas.microsoft.com/office/drawing/2014/main" id="{C3E00F95-DAD1-4DE0-8F1F-9CFAFFA88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AutoShape 5">
                <a:extLst>
                  <a:ext uri="{FF2B5EF4-FFF2-40B4-BE49-F238E27FC236}">
                    <a16:creationId xmlns:a16="http://schemas.microsoft.com/office/drawing/2014/main" id="{6556C865-E5BF-4CD4-A278-9261CF1AB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EBBA2495-A1EE-482B-8F36-B574C0FCEC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600" y="1955048"/>
              <a:ext cx="605100" cy="557949"/>
              <a:chOff x="3360" y="1845"/>
              <a:chExt cx="2310" cy="2130"/>
            </a:xfrm>
          </p:grpSpPr>
          <p:sp>
            <p:nvSpPr>
              <p:cNvPr id="22" name="AutoShape 3">
                <a:extLst>
                  <a:ext uri="{FF2B5EF4-FFF2-40B4-BE49-F238E27FC236}">
                    <a16:creationId xmlns:a16="http://schemas.microsoft.com/office/drawing/2014/main" id="{4B7F9CF9-5E82-414B-8139-5257D493E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AutoShape 4">
                <a:extLst>
                  <a:ext uri="{FF2B5EF4-FFF2-40B4-BE49-F238E27FC236}">
                    <a16:creationId xmlns:a16="http://schemas.microsoft.com/office/drawing/2014/main" id="{094E247D-BEF6-4315-84E9-CF5E20C5D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AutoShape 5">
                <a:extLst>
                  <a:ext uri="{FF2B5EF4-FFF2-40B4-BE49-F238E27FC236}">
                    <a16:creationId xmlns:a16="http://schemas.microsoft.com/office/drawing/2014/main" id="{25D36FDD-1268-47B4-B9A0-C2AEA3F9B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2">
              <a:extLst>
                <a:ext uri="{FF2B5EF4-FFF2-40B4-BE49-F238E27FC236}">
                  <a16:creationId xmlns:a16="http://schemas.microsoft.com/office/drawing/2014/main" id="{369563A4-8C78-4C76-B633-B53E242C6B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600" y="1544077"/>
              <a:ext cx="605100" cy="557949"/>
              <a:chOff x="3360" y="1845"/>
              <a:chExt cx="2310" cy="2130"/>
            </a:xfrm>
          </p:grpSpPr>
          <p:sp>
            <p:nvSpPr>
              <p:cNvPr id="19" name="AutoShape 3">
                <a:extLst>
                  <a:ext uri="{FF2B5EF4-FFF2-40B4-BE49-F238E27FC236}">
                    <a16:creationId xmlns:a16="http://schemas.microsoft.com/office/drawing/2014/main" id="{B3CF4DDB-589D-4398-9CA3-32447EF9E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utoShape 4">
                <a:extLst>
                  <a:ext uri="{FF2B5EF4-FFF2-40B4-BE49-F238E27FC236}">
                    <a16:creationId xmlns:a16="http://schemas.microsoft.com/office/drawing/2014/main" id="{5132B371-AC8B-4631-BE0B-1F7F059B1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AutoShape 5">
                <a:extLst>
                  <a:ext uri="{FF2B5EF4-FFF2-40B4-BE49-F238E27FC236}">
                    <a16:creationId xmlns:a16="http://schemas.microsoft.com/office/drawing/2014/main" id="{42F32F2D-D709-4B64-9DB8-BD16649CF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ABB9F872-62F4-4710-9CA0-D66BFE6494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601" y="1023457"/>
              <a:ext cx="605099" cy="656808"/>
              <a:chOff x="3360" y="1572"/>
              <a:chExt cx="2310" cy="2403"/>
            </a:xfrm>
          </p:grpSpPr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C2A511CE-306F-4D28-AA2A-53AB699A3F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" y="1845"/>
                <a:ext cx="2310" cy="2130"/>
                <a:chOff x="3360" y="1845"/>
                <a:chExt cx="2310" cy="2130"/>
              </a:xfrm>
            </p:grpSpPr>
            <p:sp>
              <p:nvSpPr>
                <p:cNvPr id="16" name="AutoShape 12">
                  <a:extLst>
                    <a:ext uri="{FF2B5EF4-FFF2-40B4-BE49-F238E27FC236}">
                      <a16:creationId xmlns:a16="http://schemas.microsoft.com/office/drawing/2014/main" id="{536065BD-A9E0-4B66-8B3E-58B10A57D7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360" y="1845"/>
                  <a:ext cx="2310" cy="213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AutoShape 13">
                  <a:extLst>
                    <a:ext uri="{FF2B5EF4-FFF2-40B4-BE49-F238E27FC236}">
                      <a16:creationId xmlns:a16="http://schemas.microsoft.com/office/drawing/2014/main" id="{4852C773-DDA9-4985-8F0B-355D231318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" y="2835"/>
                  <a:ext cx="735" cy="705"/>
                </a:xfrm>
                <a:prstGeom prst="flowChartConnector">
                  <a:avLst/>
                </a:prstGeom>
                <a:solidFill>
                  <a:srgbClr val="D6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AutoShape 14">
                  <a:extLst>
                    <a:ext uri="{FF2B5EF4-FFF2-40B4-BE49-F238E27FC236}">
                      <a16:creationId xmlns:a16="http://schemas.microsoft.com/office/drawing/2014/main" id="{C2FCBFBC-11CB-4D19-90B6-2196D02F39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0" y="2625"/>
                  <a:ext cx="345" cy="705"/>
                </a:xfrm>
                <a:prstGeom prst="flowChartConnector">
                  <a:avLst/>
                </a:prstGeom>
                <a:solidFill>
                  <a:srgbClr val="D6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" name="AutoShape 15">
                <a:extLst>
                  <a:ext uri="{FF2B5EF4-FFF2-40B4-BE49-F238E27FC236}">
                    <a16:creationId xmlns:a16="http://schemas.microsoft.com/office/drawing/2014/main" id="{E725A6AA-36A7-4CFA-A359-87BEF9466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2" y="1572"/>
                <a:ext cx="1170" cy="720"/>
              </a:xfrm>
              <a:prstGeom prst="can">
                <a:avLst>
                  <a:gd name="adj" fmla="val 25000"/>
                </a:avLst>
              </a:prstGeom>
              <a:solidFill>
                <a:srgbClr val="B63C79"/>
              </a:solidFill>
              <a:ln w="9525" cap="rnd">
                <a:solidFill>
                  <a:srgbClr val="943634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F301027-D6C2-4033-AAED-75A3650008B4}"/>
              </a:ext>
            </a:extLst>
          </p:cNvPr>
          <p:cNvGrpSpPr/>
          <p:nvPr/>
        </p:nvGrpSpPr>
        <p:grpSpPr>
          <a:xfrm>
            <a:off x="1733503" y="3846697"/>
            <a:ext cx="2130500" cy="1971951"/>
            <a:chOff x="2001235" y="4750506"/>
            <a:chExt cx="2130500" cy="197195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5710572-371D-4D9E-BB8A-A6402B74D3C6}"/>
                </a:ext>
              </a:extLst>
            </p:cNvPr>
            <p:cNvGrpSpPr/>
            <p:nvPr/>
          </p:nvGrpSpPr>
          <p:grpSpPr>
            <a:xfrm>
              <a:off x="2001235" y="4865897"/>
              <a:ext cx="605100" cy="1856559"/>
              <a:chOff x="7582556" y="3824834"/>
              <a:chExt cx="605100" cy="1856559"/>
            </a:xfrm>
          </p:grpSpPr>
          <p:grpSp>
            <p:nvGrpSpPr>
              <p:cNvPr id="47" name="Group 6">
                <a:extLst>
                  <a:ext uri="{FF2B5EF4-FFF2-40B4-BE49-F238E27FC236}">
                    <a16:creationId xmlns:a16="http://schemas.microsoft.com/office/drawing/2014/main" id="{FAC57494-BE13-49AD-896E-D27A84971C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82556" y="5123444"/>
                <a:ext cx="605100" cy="557949"/>
                <a:chOff x="3360" y="1845"/>
                <a:chExt cx="2310" cy="2130"/>
              </a:xfrm>
            </p:grpSpPr>
            <p:sp>
              <p:nvSpPr>
                <p:cNvPr id="62" name="AutoShape 7">
                  <a:extLst>
                    <a:ext uri="{FF2B5EF4-FFF2-40B4-BE49-F238E27FC236}">
                      <a16:creationId xmlns:a16="http://schemas.microsoft.com/office/drawing/2014/main" id="{1E744B84-CA5E-41C5-ABED-FAEDE0082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360" y="1845"/>
                  <a:ext cx="2310" cy="213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AutoShape 8">
                  <a:extLst>
                    <a:ext uri="{FF2B5EF4-FFF2-40B4-BE49-F238E27FC236}">
                      <a16:creationId xmlns:a16="http://schemas.microsoft.com/office/drawing/2014/main" id="{D34B286C-2E27-4087-B6D3-6ED4ED4D82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" y="2835"/>
                  <a:ext cx="735" cy="705"/>
                </a:xfrm>
                <a:prstGeom prst="flowChartConnector">
                  <a:avLst/>
                </a:prstGeom>
                <a:solidFill>
                  <a:srgbClr val="D6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AutoShape 9">
                  <a:extLst>
                    <a:ext uri="{FF2B5EF4-FFF2-40B4-BE49-F238E27FC236}">
                      <a16:creationId xmlns:a16="http://schemas.microsoft.com/office/drawing/2014/main" id="{BA8D64CF-0CB0-47A4-91A9-025236479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0" y="2625"/>
                  <a:ext cx="345" cy="705"/>
                </a:xfrm>
                <a:prstGeom prst="flowChartConnector">
                  <a:avLst/>
                </a:prstGeom>
                <a:solidFill>
                  <a:srgbClr val="D6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6">
                <a:extLst>
                  <a:ext uri="{FF2B5EF4-FFF2-40B4-BE49-F238E27FC236}">
                    <a16:creationId xmlns:a16="http://schemas.microsoft.com/office/drawing/2014/main" id="{F1CB9C37-182D-4A4A-AA8A-266525F218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82556" y="4710875"/>
                <a:ext cx="605100" cy="557949"/>
                <a:chOff x="3360" y="1845"/>
                <a:chExt cx="2310" cy="2130"/>
              </a:xfrm>
            </p:grpSpPr>
            <p:sp>
              <p:nvSpPr>
                <p:cNvPr id="59" name="AutoShape 7">
                  <a:extLst>
                    <a:ext uri="{FF2B5EF4-FFF2-40B4-BE49-F238E27FC236}">
                      <a16:creationId xmlns:a16="http://schemas.microsoft.com/office/drawing/2014/main" id="{E0A0193B-F510-4B07-8519-AAB7E277E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360" y="1845"/>
                  <a:ext cx="2310" cy="213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AutoShape 8">
                  <a:extLst>
                    <a:ext uri="{FF2B5EF4-FFF2-40B4-BE49-F238E27FC236}">
                      <a16:creationId xmlns:a16="http://schemas.microsoft.com/office/drawing/2014/main" id="{51A67C3A-EE9D-463D-8246-623BFA3107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" y="2835"/>
                  <a:ext cx="735" cy="705"/>
                </a:xfrm>
                <a:prstGeom prst="flowChartConnector">
                  <a:avLst/>
                </a:prstGeom>
                <a:solidFill>
                  <a:srgbClr val="D6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AutoShape 9">
                  <a:extLst>
                    <a:ext uri="{FF2B5EF4-FFF2-40B4-BE49-F238E27FC236}">
                      <a16:creationId xmlns:a16="http://schemas.microsoft.com/office/drawing/2014/main" id="{1EB321B3-2F05-4AFD-9B12-CB0F8A994C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0" y="2625"/>
                  <a:ext cx="345" cy="705"/>
                </a:xfrm>
                <a:prstGeom prst="flowChartConnector">
                  <a:avLst/>
                </a:prstGeom>
                <a:solidFill>
                  <a:srgbClr val="D6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9" name="Group 6">
                <a:extLst>
                  <a:ext uri="{FF2B5EF4-FFF2-40B4-BE49-F238E27FC236}">
                    <a16:creationId xmlns:a16="http://schemas.microsoft.com/office/drawing/2014/main" id="{F77916E3-3200-4B4D-A21E-5B904264C9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82556" y="4292413"/>
                <a:ext cx="605100" cy="557949"/>
                <a:chOff x="3360" y="1845"/>
                <a:chExt cx="2310" cy="2130"/>
              </a:xfrm>
            </p:grpSpPr>
            <p:sp>
              <p:nvSpPr>
                <p:cNvPr id="56" name="AutoShape 7">
                  <a:extLst>
                    <a:ext uri="{FF2B5EF4-FFF2-40B4-BE49-F238E27FC236}">
                      <a16:creationId xmlns:a16="http://schemas.microsoft.com/office/drawing/2014/main" id="{CF576CEB-BCC2-43C3-957A-2372DF78B4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360" y="1845"/>
                  <a:ext cx="2310" cy="213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AutoShape 8">
                  <a:extLst>
                    <a:ext uri="{FF2B5EF4-FFF2-40B4-BE49-F238E27FC236}">
                      <a16:creationId xmlns:a16="http://schemas.microsoft.com/office/drawing/2014/main" id="{D54C018D-3683-46AB-9109-0CAF8FAC35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" y="2835"/>
                  <a:ext cx="735" cy="705"/>
                </a:xfrm>
                <a:prstGeom prst="flowChartConnector">
                  <a:avLst/>
                </a:prstGeom>
                <a:solidFill>
                  <a:srgbClr val="D6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AutoShape 9">
                  <a:extLst>
                    <a:ext uri="{FF2B5EF4-FFF2-40B4-BE49-F238E27FC236}">
                      <a16:creationId xmlns:a16="http://schemas.microsoft.com/office/drawing/2014/main" id="{08164DF1-0241-4487-819B-2EF4AC2569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0" y="2625"/>
                  <a:ext cx="345" cy="705"/>
                </a:xfrm>
                <a:prstGeom prst="flowChartConnector">
                  <a:avLst/>
                </a:prstGeom>
                <a:solidFill>
                  <a:srgbClr val="D6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0" name="Group 16">
                <a:extLst>
                  <a:ext uri="{FF2B5EF4-FFF2-40B4-BE49-F238E27FC236}">
                    <a16:creationId xmlns:a16="http://schemas.microsoft.com/office/drawing/2014/main" id="{3004C5A7-0236-4A5D-9E51-7094D4F910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82556" y="3824834"/>
                <a:ext cx="605100" cy="595277"/>
                <a:chOff x="3360" y="1572"/>
                <a:chExt cx="2310" cy="2403"/>
              </a:xfrm>
            </p:grpSpPr>
            <p:grpSp>
              <p:nvGrpSpPr>
                <p:cNvPr id="51" name="Group 17">
                  <a:extLst>
                    <a:ext uri="{FF2B5EF4-FFF2-40B4-BE49-F238E27FC236}">
                      <a16:creationId xmlns:a16="http://schemas.microsoft.com/office/drawing/2014/main" id="{8E657B12-F3A2-4CF1-81F3-EEA73090D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0" y="1845"/>
                  <a:ext cx="2310" cy="2130"/>
                  <a:chOff x="3360" y="1845"/>
                  <a:chExt cx="2310" cy="2130"/>
                </a:xfrm>
              </p:grpSpPr>
              <p:sp>
                <p:nvSpPr>
                  <p:cNvPr id="53" name="AutoShape 18">
                    <a:extLst>
                      <a:ext uri="{FF2B5EF4-FFF2-40B4-BE49-F238E27FC236}">
                        <a16:creationId xmlns:a16="http://schemas.microsoft.com/office/drawing/2014/main" id="{DA56B5C3-3711-47A9-A52D-CD790C4F02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360" y="1845"/>
                    <a:ext cx="2310" cy="213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C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AutoShape 19">
                    <a:extLst>
                      <a:ext uri="{FF2B5EF4-FFF2-40B4-BE49-F238E27FC236}">
                        <a16:creationId xmlns:a16="http://schemas.microsoft.com/office/drawing/2014/main" id="{DCAAD110-116A-4F7A-8866-1B37F6EDA9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25" y="2835"/>
                    <a:ext cx="735" cy="705"/>
                  </a:xfrm>
                  <a:prstGeom prst="flowChartConnector">
                    <a:avLst/>
                  </a:prstGeom>
                  <a:solidFill>
                    <a:srgbClr val="D60000"/>
                  </a:solidFill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AutoShape 20">
                    <a:extLst>
                      <a:ext uri="{FF2B5EF4-FFF2-40B4-BE49-F238E27FC236}">
                        <a16:creationId xmlns:a16="http://schemas.microsoft.com/office/drawing/2014/main" id="{0B71017D-D822-4963-A400-DCEEB00698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" y="2625"/>
                    <a:ext cx="345" cy="705"/>
                  </a:xfrm>
                  <a:prstGeom prst="flowChartConnector">
                    <a:avLst/>
                  </a:prstGeom>
                  <a:solidFill>
                    <a:srgbClr val="D60000"/>
                  </a:solidFill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" name="AutoShape 21">
                  <a:extLst>
                    <a:ext uri="{FF2B5EF4-FFF2-40B4-BE49-F238E27FC236}">
                      <a16:creationId xmlns:a16="http://schemas.microsoft.com/office/drawing/2014/main" id="{53A1DA70-6B59-40F7-A788-3ACD8E5618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12" y="1572"/>
                  <a:ext cx="1170" cy="720"/>
                </a:xfrm>
                <a:prstGeom prst="can">
                  <a:avLst>
                    <a:gd name="adj" fmla="val 25000"/>
                  </a:avLst>
                </a:prstGeom>
                <a:solidFill>
                  <a:srgbClr val="B63C79"/>
                </a:solidFill>
                <a:ln w="9525" cap="rnd">
                  <a:solidFill>
                    <a:srgbClr val="943634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8EA60409-F081-4BA8-9CA6-566C1CB14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628" y="4750506"/>
              <a:ext cx="1486107" cy="1971950"/>
            </a:xfrm>
            <a:prstGeom prst="rect">
              <a:avLst/>
            </a:prstGeom>
          </p:spPr>
        </p:pic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AD1E5EFB-01EE-4693-9974-F2367523C44F}"/>
              </a:ext>
            </a:extLst>
          </p:cNvPr>
          <p:cNvSpPr/>
          <p:nvPr/>
        </p:nvSpPr>
        <p:spPr>
          <a:xfrm>
            <a:off x="239973" y="5861929"/>
            <a:ext cx="5092441" cy="97232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10 + 4 = 14</a:t>
            </a:r>
            <a:endParaRPr lang="en-US" sz="60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8D4595-F318-48BB-ABC5-9E477E17C752}"/>
              </a:ext>
            </a:extLst>
          </p:cNvPr>
          <p:cNvSpPr/>
          <p:nvPr/>
        </p:nvSpPr>
        <p:spPr>
          <a:xfrm>
            <a:off x="6604553" y="135563"/>
            <a:ext cx="4568791" cy="97232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14 – 4 = ?</a:t>
            </a:r>
            <a:endParaRPr lang="en-US" sz="60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3D41C6C-2E76-4F80-911B-2F74444BA275}"/>
              </a:ext>
            </a:extLst>
          </p:cNvPr>
          <p:cNvGrpSpPr/>
          <p:nvPr/>
        </p:nvGrpSpPr>
        <p:grpSpPr>
          <a:xfrm>
            <a:off x="6411070" y="1428644"/>
            <a:ext cx="613919" cy="4361281"/>
            <a:chOff x="971600" y="1023457"/>
            <a:chExt cx="613919" cy="4361281"/>
          </a:xfrm>
        </p:grpSpPr>
        <p:grpSp>
          <p:nvGrpSpPr>
            <p:cNvPr id="71" name="Group 2">
              <a:extLst>
                <a:ext uri="{FF2B5EF4-FFF2-40B4-BE49-F238E27FC236}">
                  <a16:creationId xmlns:a16="http://schemas.microsoft.com/office/drawing/2014/main" id="{9C84B579-B837-42BE-83DA-3F4D2EC165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0419" y="4826789"/>
              <a:ext cx="605100" cy="557949"/>
              <a:chOff x="3360" y="1845"/>
              <a:chExt cx="2310" cy="2130"/>
            </a:xfrm>
          </p:grpSpPr>
          <p:sp>
            <p:nvSpPr>
              <p:cNvPr id="110" name="AutoShape 3">
                <a:extLst>
                  <a:ext uri="{FF2B5EF4-FFF2-40B4-BE49-F238E27FC236}">
                    <a16:creationId xmlns:a16="http://schemas.microsoft.com/office/drawing/2014/main" id="{2698CA97-5DCF-4640-A251-C03B90BE8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AutoShape 4">
                <a:extLst>
                  <a:ext uri="{FF2B5EF4-FFF2-40B4-BE49-F238E27FC236}">
                    <a16:creationId xmlns:a16="http://schemas.microsoft.com/office/drawing/2014/main" id="{96292952-A1CE-4885-8412-9991B5926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AutoShape 5">
                <a:extLst>
                  <a:ext uri="{FF2B5EF4-FFF2-40B4-BE49-F238E27FC236}">
                    <a16:creationId xmlns:a16="http://schemas.microsoft.com/office/drawing/2014/main" id="{111B610A-B4D5-4A1B-A1F6-82C598026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Group 2">
              <a:extLst>
                <a:ext uri="{FF2B5EF4-FFF2-40B4-BE49-F238E27FC236}">
                  <a16:creationId xmlns:a16="http://schemas.microsoft.com/office/drawing/2014/main" id="{16044A8E-A6E9-43AE-A666-F74FAD728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0419" y="4414220"/>
              <a:ext cx="605100" cy="557949"/>
              <a:chOff x="3360" y="1845"/>
              <a:chExt cx="2310" cy="2130"/>
            </a:xfrm>
          </p:grpSpPr>
          <p:sp>
            <p:nvSpPr>
              <p:cNvPr id="107" name="AutoShape 3">
                <a:extLst>
                  <a:ext uri="{FF2B5EF4-FFF2-40B4-BE49-F238E27FC236}">
                    <a16:creationId xmlns:a16="http://schemas.microsoft.com/office/drawing/2014/main" id="{DABEC22D-ED2F-4FDA-88B0-5CE37F6B3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AutoShape 4">
                <a:extLst>
                  <a:ext uri="{FF2B5EF4-FFF2-40B4-BE49-F238E27FC236}">
                    <a16:creationId xmlns:a16="http://schemas.microsoft.com/office/drawing/2014/main" id="{6358DF18-5C72-42A0-89E3-F50A2690F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AutoShape 5">
                <a:extLst>
                  <a:ext uri="{FF2B5EF4-FFF2-40B4-BE49-F238E27FC236}">
                    <a16:creationId xmlns:a16="http://schemas.microsoft.com/office/drawing/2014/main" id="{B41283D1-FF65-42A4-878A-1543B49B4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" name="Group 2">
              <a:extLst>
                <a:ext uri="{FF2B5EF4-FFF2-40B4-BE49-F238E27FC236}">
                  <a16:creationId xmlns:a16="http://schemas.microsoft.com/office/drawing/2014/main" id="{F62DFB37-1A02-41D7-AC5D-A3DB4BD0D7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0419" y="4021297"/>
              <a:ext cx="605100" cy="557949"/>
              <a:chOff x="3360" y="1845"/>
              <a:chExt cx="2310" cy="2130"/>
            </a:xfrm>
          </p:grpSpPr>
          <p:sp>
            <p:nvSpPr>
              <p:cNvPr id="104" name="AutoShape 3">
                <a:extLst>
                  <a:ext uri="{FF2B5EF4-FFF2-40B4-BE49-F238E27FC236}">
                    <a16:creationId xmlns:a16="http://schemas.microsoft.com/office/drawing/2014/main" id="{8E275F26-15A9-4E28-9053-0C0FB95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AutoShape 4">
                <a:extLst>
                  <a:ext uri="{FF2B5EF4-FFF2-40B4-BE49-F238E27FC236}">
                    <a16:creationId xmlns:a16="http://schemas.microsoft.com/office/drawing/2014/main" id="{42B55125-E081-49AB-B41D-D8982B008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AutoShape 5">
                <a:extLst>
                  <a:ext uri="{FF2B5EF4-FFF2-40B4-BE49-F238E27FC236}">
                    <a16:creationId xmlns:a16="http://schemas.microsoft.com/office/drawing/2014/main" id="{808CBDC5-EF6B-453C-B3F1-D509C2F83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4" name="Group 2">
              <a:extLst>
                <a:ext uri="{FF2B5EF4-FFF2-40B4-BE49-F238E27FC236}">
                  <a16:creationId xmlns:a16="http://schemas.microsoft.com/office/drawing/2014/main" id="{20B8459A-6EBB-42FE-B6EB-D2A165F30D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0419" y="3620516"/>
              <a:ext cx="605100" cy="557949"/>
              <a:chOff x="3360" y="1845"/>
              <a:chExt cx="2310" cy="2130"/>
            </a:xfrm>
          </p:grpSpPr>
          <p:sp>
            <p:nvSpPr>
              <p:cNvPr id="101" name="AutoShape 3">
                <a:extLst>
                  <a:ext uri="{FF2B5EF4-FFF2-40B4-BE49-F238E27FC236}">
                    <a16:creationId xmlns:a16="http://schemas.microsoft.com/office/drawing/2014/main" id="{B51FEE47-3847-455B-A4A3-440E6D0E4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AutoShape 4">
                <a:extLst>
                  <a:ext uri="{FF2B5EF4-FFF2-40B4-BE49-F238E27FC236}">
                    <a16:creationId xmlns:a16="http://schemas.microsoft.com/office/drawing/2014/main" id="{BE3250E0-7C5E-49FF-98BB-9C411FD39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AutoShape 5">
                <a:extLst>
                  <a:ext uri="{FF2B5EF4-FFF2-40B4-BE49-F238E27FC236}">
                    <a16:creationId xmlns:a16="http://schemas.microsoft.com/office/drawing/2014/main" id="{9E1FCBAE-C5AE-4EDD-AFEF-B5028C95A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5" name="Group 2">
              <a:extLst>
                <a:ext uri="{FF2B5EF4-FFF2-40B4-BE49-F238E27FC236}">
                  <a16:creationId xmlns:a16="http://schemas.microsoft.com/office/drawing/2014/main" id="{EB4B8398-3DD2-48CA-ABCD-AE03B00C91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0419" y="3217770"/>
              <a:ext cx="605100" cy="557949"/>
              <a:chOff x="3360" y="1845"/>
              <a:chExt cx="2310" cy="2130"/>
            </a:xfrm>
          </p:grpSpPr>
          <p:sp>
            <p:nvSpPr>
              <p:cNvPr id="98" name="AutoShape 3">
                <a:extLst>
                  <a:ext uri="{FF2B5EF4-FFF2-40B4-BE49-F238E27FC236}">
                    <a16:creationId xmlns:a16="http://schemas.microsoft.com/office/drawing/2014/main" id="{B33331B0-7044-49F7-A988-2FBFE8F21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AutoShape 4">
                <a:extLst>
                  <a:ext uri="{FF2B5EF4-FFF2-40B4-BE49-F238E27FC236}">
                    <a16:creationId xmlns:a16="http://schemas.microsoft.com/office/drawing/2014/main" id="{D74BE344-8DA5-4B08-AC53-B5A867F02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AutoShape 5">
                <a:extLst>
                  <a:ext uri="{FF2B5EF4-FFF2-40B4-BE49-F238E27FC236}">
                    <a16:creationId xmlns:a16="http://schemas.microsoft.com/office/drawing/2014/main" id="{5D3AD461-219B-48B9-8603-3A304034D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6" name="Group 2">
              <a:extLst>
                <a:ext uri="{FF2B5EF4-FFF2-40B4-BE49-F238E27FC236}">
                  <a16:creationId xmlns:a16="http://schemas.microsoft.com/office/drawing/2014/main" id="{D30EEDDA-16E1-47C8-B8FF-629A0207BD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600" y="2797912"/>
              <a:ext cx="605100" cy="557949"/>
              <a:chOff x="3360" y="1845"/>
              <a:chExt cx="2310" cy="2130"/>
            </a:xfrm>
          </p:grpSpPr>
          <p:sp>
            <p:nvSpPr>
              <p:cNvPr id="95" name="AutoShape 3">
                <a:extLst>
                  <a:ext uri="{FF2B5EF4-FFF2-40B4-BE49-F238E27FC236}">
                    <a16:creationId xmlns:a16="http://schemas.microsoft.com/office/drawing/2014/main" id="{A9B88426-14A9-4A7F-932A-B14564C9D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AutoShape 4">
                <a:extLst>
                  <a:ext uri="{FF2B5EF4-FFF2-40B4-BE49-F238E27FC236}">
                    <a16:creationId xmlns:a16="http://schemas.microsoft.com/office/drawing/2014/main" id="{073FDD2E-6164-4FE7-9369-7E3651A1A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AutoShape 5">
                <a:extLst>
                  <a:ext uri="{FF2B5EF4-FFF2-40B4-BE49-F238E27FC236}">
                    <a16:creationId xmlns:a16="http://schemas.microsoft.com/office/drawing/2014/main" id="{18C78283-D89D-4B94-B340-5FD03EB1D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7" name="Group 2">
              <a:extLst>
                <a:ext uri="{FF2B5EF4-FFF2-40B4-BE49-F238E27FC236}">
                  <a16:creationId xmlns:a16="http://schemas.microsoft.com/office/drawing/2014/main" id="{8523C622-B9ED-44BC-AD36-46308FB788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2030" y="2378054"/>
              <a:ext cx="605100" cy="557949"/>
              <a:chOff x="3360" y="1845"/>
              <a:chExt cx="2310" cy="2130"/>
            </a:xfrm>
          </p:grpSpPr>
          <p:sp>
            <p:nvSpPr>
              <p:cNvPr id="92" name="AutoShape 3">
                <a:extLst>
                  <a:ext uri="{FF2B5EF4-FFF2-40B4-BE49-F238E27FC236}">
                    <a16:creationId xmlns:a16="http://schemas.microsoft.com/office/drawing/2014/main" id="{A01F7426-5BC7-4D0B-925B-F35692BCBE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AutoShape 4">
                <a:extLst>
                  <a:ext uri="{FF2B5EF4-FFF2-40B4-BE49-F238E27FC236}">
                    <a16:creationId xmlns:a16="http://schemas.microsoft.com/office/drawing/2014/main" id="{B7A0E167-B50C-455E-86CD-EC459A337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AutoShape 5">
                <a:extLst>
                  <a:ext uri="{FF2B5EF4-FFF2-40B4-BE49-F238E27FC236}">
                    <a16:creationId xmlns:a16="http://schemas.microsoft.com/office/drawing/2014/main" id="{968AD236-229B-48F3-B197-AF5A92ECF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8" name="Group 2">
              <a:extLst>
                <a:ext uri="{FF2B5EF4-FFF2-40B4-BE49-F238E27FC236}">
                  <a16:creationId xmlns:a16="http://schemas.microsoft.com/office/drawing/2014/main" id="{EA00886C-A11B-40ED-9C04-7750E871AC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600" y="1955048"/>
              <a:ext cx="605100" cy="557949"/>
              <a:chOff x="3360" y="1845"/>
              <a:chExt cx="2310" cy="2130"/>
            </a:xfrm>
          </p:grpSpPr>
          <p:sp>
            <p:nvSpPr>
              <p:cNvPr id="89" name="AutoShape 3">
                <a:extLst>
                  <a:ext uri="{FF2B5EF4-FFF2-40B4-BE49-F238E27FC236}">
                    <a16:creationId xmlns:a16="http://schemas.microsoft.com/office/drawing/2014/main" id="{C52CBD38-FF80-44C8-8616-188C49047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AutoShape 4">
                <a:extLst>
                  <a:ext uri="{FF2B5EF4-FFF2-40B4-BE49-F238E27FC236}">
                    <a16:creationId xmlns:a16="http://schemas.microsoft.com/office/drawing/2014/main" id="{1A45DD01-62AC-458D-B977-4ACE18977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AutoShape 5">
                <a:extLst>
                  <a:ext uri="{FF2B5EF4-FFF2-40B4-BE49-F238E27FC236}">
                    <a16:creationId xmlns:a16="http://schemas.microsoft.com/office/drawing/2014/main" id="{A9452999-AB86-4BBC-9131-3A98FA170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9" name="Group 2">
              <a:extLst>
                <a:ext uri="{FF2B5EF4-FFF2-40B4-BE49-F238E27FC236}">
                  <a16:creationId xmlns:a16="http://schemas.microsoft.com/office/drawing/2014/main" id="{E19E4701-B13B-4267-86E1-311007406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600" y="1544077"/>
              <a:ext cx="605100" cy="557949"/>
              <a:chOff x="3360" y="1845"/>
              <a:chExt cx="2310" cy="2130"/>
            </a:xfrm>
          </p:grpSpPr>
          <p:sp>
            <p:nvSpPr>
              <p:cNvPr id="86" name="AutoShape 3">
                <a:extLst>
                  <a:ext uri="{FF2B5EF4-FFF2-40B4-BE49-F238E27FC236}">
                    <a16:creationId xmlns:a16="http://schemas.microsoft.com/office/drawing/2014/main" id="{E8A70662-4389-479D-BD73-F24A195DB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0" y="1845"/>
                <a:ext cx="2310" cy="213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AutoShape 4">
                <a:extLst>
                  <a:ext uri="{FF2B5EF4-FFF2-40B4-BE49-F238E27FC236}">
                    <a16:creationId xmlns:a16="http://schemas.microsoft.com/office/drawing/2014/main" id="{4B341474-A063-47CB-885A-34AD89BDE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" y="2835"/>
                <a:ext cx="73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AutoShape 5">
                <a:extLst>
                  <a:ext uri="{FF2B5EF4-FFF2-40B4-BE49-F238E27FC236}">
                    <a16:creationId xmlns:a16="http://schemas.microsoft.com/office/drawing/2014/main" id="{A9A67D83-FE56-4C5E-B73D-87F72FC7B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625"/>
                <a:ext cx="345" cy="705"/>
              </a:xfrm>
              <a:prstGeom prst="flowChartConnector">
                <a:avLst/>
              </a:prstGeom>
              <a:solidFill>
                <a:srgbClr val="D6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0" name="Group 10">
              <a:extLst>
                <a:ext uri="{FF2B5EF4-FFF2-40B4-BE49-F238E27FC236}">
                  <a16:creationId xmlns:a16="http://schemas.microsoft.com/office/drawing/2014/main" id="{8590717F-49FB-4460-BBC8-5E73C16696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601" y="1023457"/>
              <a:ext cx="605099" cy="656808"/>
              <a:chOff x="3360" y="1572"/>
              <a:chExt cx="2310" cy="2403"/>
            </a:xfrm>
          </p:grpSpPr>
          <p:grpSp>
            <p:nvGrpSpPr>
              <p:cNvPr id="81" name="Group 11">
                <a:extLst>
                  <a:ext uri="{FF2B5EF4-FFF2-40B4-BE49-F238E27FC236}">
                    <a16:creationId xmlns:a16="http://schemas.microsoft.com/office/drawing/2014/main" id="{E96EFF57-E51C-46DB-9386-E8A4C9C1B8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" y="1845"/>
                <a:ext cx="2310" cy="2130"/>
                <a:chOff x="3360" y="1845"/>
                <a:chExt cx="2310" cy="2130"/>
              </a:xfrm>
            </p:grpSpPr>
            <p:sp>
              <p:nvSpPr>
                <p:cNvPr id="83" name="AutoShape 12">
                  <a:extLst>
                    <a:ext uri="{FF2B5EF4-FFF2-40B4-BE49-F238E27FC236}">
                      <a16:creationId xmlns:a16="http://schemas.microsoft.com/office/drawing/2014/main" id="{94675798-6B72-4641-958E-81F14CC565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360" y="1845"/>
                  <a:ext cx="2310" cy="213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AutoShape 13">
                  <a:extLst>
                    <a:ext uri="{FF2B5EF4-FFF2-40B4-BE49-F238E27FC236}">
                      <a16:creationId xmlns:a16="http://schemas.microsoft.com/office/drawing/2014/main" id="{2E4538AC-14D9-4EC7-8F50-ACB237D8C6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" y="2835"/>
                  <a:ext cx="735" cy="705"/>
                </a:xfrm>
                <a:prstGeom prst="flowChartConnector">
                  <a:avLst/>
                </a:prstGeom>
                <a:solidFill>
                  <a:srgbClr val="D6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AutoShape 14">
                  <a:extLst>
                    <a:ext uri="{FF2B5EF4-FFF2-40B4-BE49-F238E27FC236}">
                      <a16:creationId xmlns:a16="http://schemas.microsoft.com/office/drawing/2014/main" id="{C8FC64E2-2F49-47C6-8545-145D32EEE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0" y="2625"/>
                  <a:ext cx="345" cy="705"/>
                </a:xfrm>
                <a:prstGeom prst="flowChartConnector">
                  <a:avLst/>
                </a:prstGeom>
                <a:solidFill>
                  <a:srgbClr val="D6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2" name="AutoShape 15">
                <a:extLst>
                  <a:ext uri="{FF2B5EF4-FFF2-40B4-BE49-F238E27FC236}">
                    <a16:creationId xmlns:a16="http://schemas.microsoft.com/office/drawing/2014/main" id="{F8DC525B-6FF2-44F9-8B73-8062ABD40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2" y="1572"/>
                <a:ext cx="1170" cy="720"/>
              </a:xfrm>
              <a:prstGeom prst="can">
                <a:avLst>
                  <a:gd name="adj" fmla="val 25000"/>
                </a:avLst>
              </a:prstGeom>
              <a:solidFill>
                <a:srgbClr val="B63C79"/>
              </a:solidFill>
              <a:ln w="9525" cap="rnd">
                <a:solidFill>
                  <a:srgbClr val="943634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9DDCF4A-773C-45CC-82D1-F8FA05E07587}"/>
              </a:ext>
            </a:extLst>
          </p:cNvPr>
          <p:cNvGrpSpPr/>
          <p:nvPr/>
        </p:nvGrpSpPr>
        <p:grpSpPr>
          <a:xfrm>
            <a:off x="7253871" y="3990972"/>
            <a:ext cx="1655279" cy="2070821"/>
            <a:chOff x="7253854" y="3990962"/>
            <a:chExt cx="1655279" cy="2070821"/>
          </a:xfrm>
        </p:grpSpPr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3AFCB98D-1C39-4C77-90CA-5FB3AC2A5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854" y="4070780"/>
              <a:ext cx="1095528" cy="1991003"/>
            </a:xfrm>
            <a:prstGeom prst="rect">
              <a:avLst/>
            </a:prstGeom>
          </p:spPr>
        </p:pic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B9553C85-31D9-4B28-BB13-D22EF11EB829}"/>
                </a:ext>
              </a:extLst>
            </p:cNvPr>
            <p:cNvGrpSpPr/>
            <p:nvPr/>
          </p:nvGrpSpPr>
          <p:grpSpPr>
            <a:xfrm>
              <a:off x="8304033" y="3990962"/>
              <a:ext cx="605100" cy="1856559"/>
              <a:chOff x="7582556" y="3824834"/>
              <a:chExt cx="605100" cy="1856559"/>
            </a:xfrm>
          </p:grpSpPr>
          <p:grpSp>
            <p:nvGrpSpPr>
              <p:cNvPr id="114" name="Group 6">
                <a:extLst>
                  <a:ext uri="{FF2B5EF4-FFF2-40B4-BE49-F238E27FC236}">
                    <a16:creationId xmlns:a16="http://schemas.microsoft.com/office/drawing/2014/main" id="{03FAA92A-CB7D-45C0-A2A7-2CC9C69D49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82556" y="5123444"/>
                <a:ext cx="605100" cy="557949"/>
                <a:chOff x="3360" y="1845"/>
                <a:chExt cx="2310" cy="2130"/>
              </a:xfrm>
            </p:grpSpPr>
            <p:sp>
              <p:nvSpPr>
                <p:cNvPr id="129" name="AutoShape 7">
                  <a:extLst>
                    <a:ext uri="{FF2B5EF4-FFF2-40B4-BE49-F238E27FC236}">
                      <a16:creationId xmlns:a16="http://schemas.microsoft.com/office/drawing/2014/main" id="{9C8B013A-E84F-46E0-AFD7-276EF3A5AD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360" y="1845"/>
                  <a:ext cx="2310" cy="213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AutoShape 8">
                  <a:extLst>
                    <a:ext uri="{FF2B5EF4-FFF2-40B4-BE49-F238E27FC236}">
                      <a16:creationId xmlns:a16="http://schemas.microsoft.com/office/drawing/2014/main" id="{852648A9-9F44-4471-BE24-2027F0A75E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" y="2835"/>
                  <a:ext cx="735" cy="705"/>
                </a:xfrm>
                <a:prstGeom prst="flowChartConnector">
                  <a:avLst/>
                </a:prstGeom>
                <a:solidFill>
                  <a:srgbClr val="D6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AutoShape 9">
                  <a:extLst>
                    <a:ext uri="{FF2B5EF4-FFF2-40B4-BE49-F238E27FC236}">
                      <a16:creationId xmlns:a16="http://schemas.microsoft.com/office/drawing/2014/main" id="{A666EC46-8F4E-491C-A766-2D94AEF27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0" y="2625"/>
                  <a:ext cx="345" cy="705"/>
                </a:xfrm>
                <a:prstGeom prst="flowChartConnector">
                  <a:avLst/>
                </a:prstGeom>
                <a:solidFill>
                  <a:srgbClr val="D6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5" name="Group 6">
                <a:extLst>
                  <a:ext uri="{FF2B5EF4-FFF2-40B4-BE49-F238E27FC236}">
                    <a16:creationId xmlns:a16="http://schemas.microsoft.com/office/drawing/2014/main" id="{E808E0DE-C670-4959-84DA-7EEDA97E8C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82556" y="4710875"/>
                <a:ext cx="605100" cy="557949"/>
                <a:chOff x="3360" y="1845"/>
                <a:chExt cx="2310" cy="2130"/>
              </a:xfrm>
            </p:grpSpPr>
            <p:sp>
              <p:nvSpPr>
                <p:cNvPr id="126" name="AutoShape 7">
                  <a:extLst>
                    <a:ext uri="{FF2B5EF4-FFF2-40B4-BE49-F238E27FC236}">
                      <a16:creationId xmlns:a16="http://schemas.microsoft.com/office/drawing/2014/main" id="{7093945F-2516-4C08-824B-7B78C79D61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360" y="1845"/>
                  <a:ext cx="2310" cy="213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AutoShape 8">
                  <a:extLst>
                    <a:ext uri="{FF2B5EF4-FFF2-40B4-BE49-F238E27FC236}">
                      <a16:creationId xmlns:a16="http://schemas.microsoft.com/office/drawing/2014/main" id="{D00F000B-162D-4812-A5A3-CD0BA6F414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" y="2835"/>
                  <a:ext cx="735" cy="705"/>
                </a:xfrm>
                <a:prstGeom prst="flowChartConnector">
                  <a:avLst/>
                </a:prstGeom>
                <a:solidFill>
                  <a:srgbClr val="D6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AutoShape 9">
                  <a:extLst>
                    <a:ext uri="{FF2B5EF4-FFF2-40B4-BE49-F238E27FC236}">
                      <a16:creationId xmlns:a16="http://schemas.microsoft.com/office/drawing/2014/main" id="{DF9D751F-1F0A-4952-995F-1BA0A3290B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0" y="2625"/>
                  <a:ext cx="345" cy="705"/>
                </a:xfrm>
                <a:prstGeom prst="flowChartConnector">
                  <a:avLst/>
                </a:prstGeom>
                <a:solidFill>
                  <a:srgbClr val="D6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6" name="Group 6">
                <a:extLst>
                  <a:ext uri="{FF2B5EF4-FFF2-40B4-BE49-F238E27FC236}">
                    <a16:creationId xmlns:a16="http://schemas.microsoft.com/office/drawing/2014/main" id="{F586F4C9-EC78-4288-8775-205856CAD4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82556" y="4292413"/>
                <a:ext cx="605100" cy="557949"/>
                <a:chOff x="3360" y="1845"/>
                <a:chExt cx="2310" cy="2130"/>
              </a:xfrm>
            </p:grpSpPr>
            <p:sp>
              <p:nvSpPr>
                <p:cNvPr id="123" name="AutoShape 7">
                  <a:extLst>
                    <a:ext uri="{FF2B5EF4-FFF2-40B4-BE49-F238E27FC236}">
                      <a16:creationId xmlns:a16="http://schemas.microsoft.com/office/drawing/2014/main" id="{48E05081-E6BD-43F2-8D4D-001CC8287A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360" y="1845"/>
                  <a:ext cx="2310" cy="213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AutoShape 8">
                  <a:extLst>
                    <a:ext uri="{FF2B5EF4-FFF2-40B4-BE49-F238E27FC236}">
                      <a16:creationId xmlns:a16="http://schemas.microsoft.com/office/drawing/2014/main" id="{6DC42873-02F1-4DBA-A31D-CB12422AC6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" y="2835"/>
                  <a:ext cx="735" cy="705"/>
                </a:xfrm>
                <a:prstGeom prst="flowChartConnector">
                  <a:avLst/>
                </a:prstGeom>
                <a:solidFill>
                  <a:srgbClr val="D6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AutoShape 9">
                  <a:extLst>
                    <a:ext uri="{FF2B5EF4-FFF2-40B4-BE49-F238E27FC236}">
                      <a16:creationId xmlns:a16="http://schemas.microsoft.com/office/drawing/2014/main" id="{0569145D-FC98-4573-A28F-0DFF180D7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0" y="2625"/>
                  <a:ext cx="345" cy="705"/>
                </a:xfrm>
                <a:prstGeom prst="flowChartConnector">
                  <a:avLst/>
                </a:prstGeom>
                <a:solidFill>
                  <a:srgbClr val="D6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" name="Group 16">
                <a:extLst>
                  <a:ext uri="{FF2B5EF4-FFF2-40B4-BE49-F238E27FC236}">
                    <a16:creationId xmlns:a16="http://schemas.microsoft.com/office/drawing/2014/main" id="{EE2A842D-8131-4744-9BF4-299EF41BAC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82556" y="3824834"/>
                <a:ext cx="605100" cy="595277"/>
                <a:chOff x="3360" y="1572"/>
                <a:chExt cx="2310" cy="2403"/>
              </a:xfrm>
            </p:grpSpPr>
            <p:grpSp>
              <p:nvGrpSpPr>
                <p:cNvPr id="118" name="Group 17">
                  <a:extLst>
                    <a:ext uri="{FF2B5EF4-FFF2-40B4-BE49-F238E27FC236}">
                      <a16:creationId xmlns:a16="http://schemas.microsoft.com/office/drawing/2014/main" id="{A0C2B341-C619-4E6F-BD5E-9A37ED693E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0" y="1845"/>
                  <a:ext cx="2310" cy="2130"/>
                  <a:chOff x="3360" y="1845"/>
                  <a:chExt cx="2310" cy="2130"/>
                </a:xfrm>
              </p:grpSpPr>
              <p:sp>
                <p:nvSpPr>
                  <p:cNvPr id="120" name="AutoShape 18">
                    <a:extLst>
                      <a:ext uri="{FF2B5EF4-FFF2-40B4-BE49-F238E27FC236}">
                        <a16:creationId xmlns:a16="http://schemas.microsoft.com/office/drawing/2014/main" id="{E04B3EF1-187F-4FDC-8183-442CF6609A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360" y="1845"/>
                    <a:ext cx="2310" cy="213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C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" name="AutoShape 19">
                    <a:extLst>
                      <a:ext uri="{FF2B5EF4-FFF2-40B4-BE49-F238E27FC236}">
                        <a16:creationId xmlns:a16="http://schemas.microsoft.com/office/drawing/2014/main" id="{99632F2A-422C-4362-9B1E-AEECE97D5A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25" y="2835"/>
                    <a:ext cx="735" cy="705"/>
                  </a:xfrm>
                  <a:prstGeom prst="flowChartConnector">
                    <a:avLst/>
                  </a:prstGeom>
                  <a:solidFill>
                    <a:srgbClr val="D60000"/>
                  </a:solidFill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" name="AutoShape 20">
                    <a:extLst>
                      <a:ext uri="{FF2B5EF4-FFF2-40B4-BE49-F238E27FC236}">
                        <a16:creationId xmlns:a16="http://schemas.microsoft.com/office/drawing/2014/main" id="{F59CA6D7-E61F-424F-9367-902B478D7F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0" y="2625"/>
                    <a:ext cx="345" cy="705"/>
                  </a:xfrm>
                  <a:prstGeom prst="flowChartConnector">
                    <a:avLst/>
                  </a:prstGeom>
                  <a:solidFill>
                    <a:srgbClr val="D60000"/>
                  </a:solidFill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9" name="AutoShape 21">
                  <a:extLst>
                    <a:ext uri="{FF2B5EF4-FFF2-40B4-BE49-F238E27FC236}">
                      <a16:creationId xmlns:a16="http://schemas.microsoft.com/office/drawing/2014/main" id="{2CBE575E-57DD-44EB-A771-C857E30BA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12" y="1572"/>
                  <a:ext cx="1170" cy="720"/>
                </a:xfrm>
                <a:prstGeom prst="can">
                  <a:avLst>
                    <a:gd name="adj" fmla="val 25000"/>
                  </a:avLst>
                </a:prstGeom>
                <a:solidFill>
                  <a:srgbClr val="B63C79"/>
                </a:solidFill>
                <a:ln w="9525" cap="rnd">
                  <a:solidFill>
                    <a:srgbClr val="943634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5" name="Oval 134">
            <a:extLst>
              <a:ext uri="{FF2B5EF4-FFF2-40B4-BE49-F238E27FC236}">
                <a16:creationId xmlns:a16="http://schemas.microsoft.com/office/drawing/2014/main" id="{533A4D4B-5A0F-4C1B-B231-E9B3792E252F}"/>
              </a:ext>
            </a:extLst>
          </p:cNvPr>
          <p:cNvSpPr/>
          <p:nvPr/>
        </p:nvSpPr>
        <p:spPr>
          <a:xfrm>
            <a:off x="6470729" y="5922717"/>
            <a:ext cx="4925601" cy="97232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4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14 – 4 = 10</a:t>
            </a:r>
            <a:endParaRPr lang="en-US" sz="60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53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05651 -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06797 0.00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8" grpId="0" animBg="1"/>
      <p:bldP spid="69" grpId="0" animBg="1"/>
      <p:bldP spid="1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82DD9D-7035-47C5-B0FD-BAC44A6E4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0" y="156411"/>
            <a:ext cx="4753639" cy="636358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86A1BD-613E-4735-94E9-E2EBFF8A8517}"/>
              </a:ext>
            </a:extLst>
          </p:cNvPr>
          <p:cNvSpPr/>
          <p:nvPr/>
        </p:nvSpPr>
        <p:spPr>
          <a:xfrm>
            <a:off x="5126172" y="565492"/>
            <a:ext cx="4162927" cy="2129589"/>
          </a:xfrm>
          <a:prstGeom prst="roundRect">
            <a:avLst/>
          </a:prstGeom>
          <a:solidFill>
            <a:srgbClr val="D5E286"/>
          </a:solidFill>
          <a:ln>
            <a:solidFill>
              <a:srgbClr val="49A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5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10 + 7 = 17</a:t>
            </a:r>
          </a:p>
          <a:p>
            <a:pPr algn="ctr"/>
            <a:r>
              <a:rPr lang="vi-VN" sz="5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17 – 7 = 10</a:t>
            </a:r>
            <a:endParaRPr lang="en-US" sz="55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8EF98-DE33-4781-B16E-910BB016CCAC}"/>
              </a:ext>
            </a:extLst>
          </p:cNvPr>
          <p:cNvSpPr/>
          <p:nvPr/>
        </p:nvSpPr>
        <p:spPr>
          <a:xfrm>
            <a:off x="8219975" y="750791"/>
            <a:ext cx="827772" cy="847023"/>
          </a:xfrm>
          <a:prstGeom prst="rect">
            <a:avLst/>
          </a:prstGeom>
          <a:solidFill>
            <a:srgbClr val="D5E286"/>
          </a:solidFill>
          <a:ln>
            <a:solidFill>
              <a:srgbClr val="D5E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6000" dirty="0">
                <a:solidFill>
                  <a:schemeClr val="tx1"/>
                </a:solidFill>
              </a:rPr>
              <a:t>?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5F58FF0-26CB-4DF8-B9B0-A86E90BE73A5}"/>
              </a:ext>
            </a:extLst>
          </p:cNvPr>
          <p:cNvSpPr/>
          <p:nvPr/>
        </p:nvSpPr>
        <p:spPr>
          <a:xfrm>
            <a:off x="5126172" y="3672848"/>
            <a:ext cx="4162927" cy="2129589"/>
          </a:xfrm>
          <a:prstGeom prst="roundRect">
            <a:avLst/>
          </a:prstGeom>
          <a:solidFill>
            <a:srgbClr val="D5E286"/>
          </a:solidFill>
          <a:ln>
            <a:solidFill>
              <a:srgbClr val="49A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5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10 + 5 = 15</a:t>
            </a:r>
          </a:p>
          <a:p>
            <a:pPr algn="ctr"/>
            <a:r>
              <a:rPr lang="vi-VN" sz="5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15 – 5 = 10</a:t>
            </a:r>
            <a:endParaRPr lang="en-US" sz="55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F634CB-F8CA-4F42-A8CA-B3188E4E1B89}"/>
              </a:ext>
            </a:extLst>
          </p:cNvPr>
          <p:cNvSpPr/>
          <p:nvPr/>
        </p:nvSpPr>
        <p:spPr>
          <a:xfrm>
            <a:off x="8219975" y="3890629"/>
            <a:ext cx="827772" cy="847023"/>
          </a:xfrm>
          <a:prstGeom prst="rect">
            <a:avLst/>
          </a:prstGeom>
          <a:solidFill>
            <a:srgbClr val="D5E286"/>
          </a:solidFill>
          <a:ln>
            <a:solidFill>
              <a:srgbClr val="D5E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6000" dirty="0">
                <a:solidFill>
                  <a:schemeClr val="tx1"/>
                </a:solidFill>
              </a:rPr>
              <a:t>?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3EC86B-7CE2-4CC2-BFB4-B732E3D8B38F}"/>
              </a:ext>
            </a:extLst>
          </p:cNvPr>
          <p:cNvSpPr/>
          <p:nvPr/>
        </p:nvSpPr>
        <p:spPr>
          <a:xfrm>
            <a:off x="8219975" y="4868397"/>
            <a:ext cx="827772" cy="847023"/>
          </a:xfrm>
          <a:prstGeom prst="rect">
            <a:avLst/>
          </a:prstGeom>
          <a:solidFill>
            <a:srgbClr val="D5E286"/>
          </a:solidFill>
          <a:ln>
            <a:solidFill>
              <a:srgbClr val="D5E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6000" dirty="0">
                <a:solidFill>
                  <a:schemeClr val="tx1"/>
                </a:solidFill>
              </a:rPr>
              <a:t>?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F01D69-7B50-4EE9-8D24-9CC00737AD0B}"/>
              </a:ext>
            </a:extLst>
          </p:cNvPr>
          <p:cNvSpPr/>
          <p:nvPr/>
        </p:nvSpPr>
        <p:spPr>
          <a:xfrm>
            <a:off x="8239227" y="1763849"/>
            <a:ext cx="827772" cy="847023"/>
          </a:xfrm>
          <a:prstGeom prst="rect">
            <a:avLst/>
          </a:prstGeom>
          <a:solidFill>
            <a:srgbClr val="D5E286"/>
          </a:solidFill>
          <a:ln>
            <a:solidFill>
              <a:srgbClr val="D5E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6000" dirty="0">
                <a:solidFill>
                  <a:schemeClr val="tx1"/>
                </a:solidFill>
              </a:rPr>
              <a:t>?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83086851-B121-4747-BAB9-231323E745BD}"/>
              </a:ext>
            </a:extLst>
          </p:cNvPr>
          <p:cNvSpPr/>
          <p:nvPr/>
        </p:nvSpPr>
        <p:spPr>
          <a:xfrm>
            <a:off x="336902" y="269527"/>
            <a:ext cx="847023" cy="83739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4400" dirty="0">
                <a:latin typeface="Arial-SGK-TV" pitchFamily="2" charset="0"/>
                <a:cs typeface="Arial-SGK-TV" pitchFamily="2" charset="0"/>
              </a:rPr>
              <a:t>1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28B224-6CF7-499A-A208-5539D3379ACC}"/>
              </a:ext>
            </a:extLst>
          </p:cNvPr>
          <p:cNvSpPr txBox="1"/>
          <p:nvPr/>
        </p:nvSpPr>
        <p:spPr>
          <a:xfrm>
            <a:off x="1266917" y="91248"/>
            <a:ext cx="2188569" cy="1015661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pPr algn="ctr"/>
            <a:r>
              <a:rPr lang="vi-VN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58C68-2975-47BE-B541-E156C273C938}"/>
              </a:ext>
            </a:extLst>
          </p:cNvPr>
          <p:cNvSpPr txBox="1"/>
          <p:nvPr/>
        </p:nvSpPr>
        <p:spPr>
          <a:xfrm>
            <a:off x="644893" y="1491921"/>
            <a:ext cx="4292867" cy="1015661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r>
              <a:rPr lang="vi-VN" sz="6000" dirty="0">
                <a:latin typeface="Arial-SGK-TV" pitchFamily="2" charset="0"/>
                <a:cs typeface="Arial-SGK-TV" pitchFamily="2" charset="0"/>
              </a:rPr>
              <a:t>10 + 8 = 18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9DB14-1F17-4B4E-BBCD-43C666BF4E1E}"/>
              </a:ext>
            </a:extLst>
          </p:cNvPr>
          <p:cNvSpPr txBox="1"/>
          <p:nvPr/>
        </p:nvSpPr>
        <p:spPr>
          <a:xfrm>
            <a:off x="644893" y="2892596"/>
            <a:ext cx="4292867" cy="1015661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r>
              <a:rPr lang="vi-VN" sz="6000" dirty="0">
                <a:latin typeface="Arial-SGK-TV" pitchFamily="2" charset="0"/>
                <a:cs typeface="Arial-SGK-TV" pitchFamily="2" charset="0"/>
              </a:rPr>
              <a:t>18 - 8 = 10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A611C-135A-487E-8D18-1CD36ADD9395}"/>
              </a:ext>
            </a:extLst>
          </p:cNvPr>
          <p:cNvSpPr txBox="1"/>
          <p:nvPr/>
        </p:nvSpPr>
        <p:spPr>
          <a:xfrm>
            <a:off x="5744681" y="1491921"/>
            <a:ext cx="4292867" cy="1015661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r>
              <a:rPr lang="vi-VN" sz="6000" dirty="0">
                <a:latin typeface="Arial-SGK-TV" pitchFamily="2" charset="0"/>
                <a:cs typeface="Arial-SGK-TV" pitchFamily="2" charset="0"/>
              </a:rPr>
              <a:t>10 + 9 = 19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7EF39-194D-480A-AEF5-4E22BA6B7C33}"/>
              </a:ext>
            </a:extLst>
          </p:cNvPr>
          <p:cNvSpPr txBox="1"/>
          <p:nvPr/>
        </p:nvSpPr>
        <p:spPr>
          <a:xfrm>
            <a:off x="5590677" y="2921173"/>
            <a:ext cx="4292867" cy="1015661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r>
              <a:rPr lang="vi-VN" sz="6000" dirty="0">
                <a:latin typeface="Arial-SGK-TV" pitchFamily="2" charset="0"/>
                <a:cs typeface="Arial-SGK-TV" pitchFamily="2" charset="0"/>
              </a:rPr>
              <a:t>16 – 6 = 10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BE41D7-3551-4EF0-B14D-D92529677864}"/>
              </a:ext>
            </a:extLst>
          </p:cNvPr>
          <p:cNvSpPr/>
          <p:nvPr/>
        </p:nvSpPr>
        <p:spPr>
          <a:xfrm>
            <a:off x="3763479" y="1576240"/>
            <a:ext cx="827772" cy="847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6000" dirty="0">
                <a:solidFill>
                  <a:schemeClr val="tx1"/>
                </a:solidFill>
              </a:rPr>
              <a:t>?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33CC20-E0D6-403B-9585-7D94F74C5116}"/>
              </a:ext>
            </a:extLst>
          </p:cNvPr>
          <p:cNvSpPr/>
          <p:nvPr/>
        </p:nvSpPr>
        <p:spPr>
          <a:xfrm>
            <a:off x="3598247" y="3005505"/>
            <a:ext cx="827772" cy="847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6000" dirty="0">
                <a:solidFill>
                  <a:schemeClr val="tx1"/>
                </a:solidFill>
              </a:rPr>
              <a:t>?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7D257A-0480-4F21-BD66-261E3DF0D341}"/>
              </a:ext>
            </a:extLst>
          </p:cNvPr>
          <p:cNvSpPr/>
          <p:nvPr/>
        </p:nvSpPr>
        <p:spPr>
          <a:xfrm>
            <a:off x="8853639" y="1576240"/>
            <a:ext cx="827772" cy="847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6000" dirty="0">
                <a:solidFill>
                  <a:schemeClr val="tx1"/>
                </a:solidFill>
              </a:rPr>
              <a:t>?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6C4EFE-DFB2-4C97-8DFF-D68CC2720925}"/>
              </a:ext>
            </a:extLst>
          </p:cNvPr>
          <p:cNvSpPr/>
          <p:nvPr/>
        </p:nvSpPr>
        <p:spPr>
          <a:xfrm>
            <a:off x="8661135" y="2921189"/>
            <a:ext cx="827772" cy="847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6000" dirty="0">
                <a:solidFill>
                  <a:schemeClr val="tx1"/>
                </a:solidFill>
              </a:rPr>
              <a:t>?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5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83086851-B121-4747-BAB9-231323E745BD}"/>
              </a:ext>
            </a:extLst>
          </p:cNvPr>
          <p:cNvSpPr/>
          <p:nvPr/>
        </p:nvSpPr>
        <p:spPr>
          <a:xfrm>
            <a:off x="336902" y="269527"/>
            <a:ext cx="847023" cy="83739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4400" dirty="0">
                <a:latin typeface="Arial-SGK-TV" pitchFamily="2" charset="0"/>
                <a:cs typeface="Arial-SGK-TV" pitchFamily="2" charset="0"/>
              </a:rPr>
              <a:t>2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28B224-6CF7-499A-A208-5539D3379ACC}"/>
              </a:ext>
            </a:extLst>
          </p:cNvPr>
          <p:cNvSpPr txBox="1"/>
          <p:nvPr/>
        </p:nvSpPr>
        <p:spPr>
          <a:xfrm>
            <a:off x="1266900" y="91248"/>
            <a:ext cx="10466296" cy="1015661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pPr algn="ctr"/>
            <a:r>
              <a:rPr lang="vi-VN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Viết các phép tính theo mẫu: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73A19E-EC97-4989-B627-8B2B1544A1A9}"/>
              </a:ext>
            </a:extLst>
          </p:cNvPr>
          <p:cNvSpPr txBox="1"/>
          <p:nvPr/>
        </p:nvSpPr>
        <p:spPr>
          <a:xfrm>
            <a:off x="1183908" y="1106912"/>
            <a:ext cx="1992429" cy="1015661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r>
              <a:rPr lang="vi-VN" sz="6000" dirty="0">
                <a:latin typeface="Arial-SGK-TV" pitchFamily="2" charset="0"/>
                <a:cs typeface="Arial-SGK-TV" pitchFamily="2" charset="0"/>
              </a:rPr>
              <a:t>Mẫu: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86F92961-3BC1-4EBC-A925-DD33F62D9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11" y="1944304"/>
            <a:ext cx="9373908" cy="4744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316657-327D-414B-8325-11CC768BAD4D}"/>
              </a:ext>
            </a:extLst>
          </p:cNvPr>
          <p:cNvSpPr/>
          <p:nvPr/>
        </p:nvSpPr>
        <p:spPr>
          <a:xfrm>
            <a:off x="7116103" y="3513046"/>
            <a:ext cx="475936" cy="478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854336-D1F6-4559-A98C-C421E34F1F91}"/>
              </a:ext>
            </a:extLst>
          </p:cNvPr>
          <p:cNvSpPr/>
          <p:nvPr/>
        </p:nvSpPr>
        <p:spPr>
          <a:xfrm>
            <a:off x="8313203" y="3513046"/>
            <a:ext cx="475936" cy="478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E4E78B-914B-47F1-8CB3-A9A9BD281615}"/>
              </a:ext>
            </a:extLst>
          </p:cNvPr>
          <p:cNvSpPr/>
          <p:nvPr/>
        </p:nvSpPr>
        <p:spPr>
          <a:xfrm>
            <a:off x="9459419" y="3513046"/>
            <a:ext cx="475936" cy="478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1DE3C9-FBE8-4F8A-BCA8-7E8BEBD8F6B4}"/>
              </a:ext>
            </a:extLst>
          </p:cNvPr>
          <p:cNvSpPr/>
          <p:nvPr/>
        </p:nvSpPr>
        <p:spPr>
          <a:xfrm>
            <a:off x="7116103" y="4350453"/>
            <a:ext cx="475936" cy="478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9DB63E-1A61-4956-A0D3-6BBD37D34148}"/>
              </a:ext>
            </a:extLst>
          </p:cNvPr>
          <p:cNvSpPr/>
          <p:nvPr/>
        </p:nvSpPr>
        <p:spPr>
          <a:xfrm>
            <a:off x="8309983" y="4350453"/>
            <a:ext cx="475936" cy="478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433BFF-C8CB-4C14-9D1B-A4520947C735}"/>
              </a:ext>
            </a:extLst>
          </p:cNvPr>
          <p:cNvSpPr/>
          <p:nvPr/>
        </p:nvSpPr>
        <p:spPr>
          <a:xfrm>
            <a:off x="9459419" y="4350453"/>
            <a:ext cx="475936" cy="478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0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1A9B60A-20FA-4290-BAEB-90C7A3684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0" y="17"/>
            <a:ext cx="11386687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79F901-8047-44F8-83EE-A8F5F9796930}"/>
              </a:ext>
            </a:extLst>
          </p:cNvPr>
          <p:cNvSpPr/>
          <p:nvPr/>
        </p:nvSpPr>
        <p:spPr>
          <a:xfrm>
            <a:off x="7410385" y="1222417"/>
            <a:ext cx="674836" cy="625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3400" dirty="0">
                <a:solidFill>
                  <a:schemeClr val="tx1"/>
                </a:solidFill>
              </a:rPr>
              <a:t>10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C024A-695D-4990-801C-8F5B53AD47E2}"/>
              </a:ext>
            </a:extLst>
          </p:cNvPr>
          <p:cNvSpPr/>
          <p:nvPr/>
        </p:nvSpPr>
        <p:spPr>
          <a:xfrm>
            <a:off x="8191117" y="1222417"/>
            <a:ext cx="596767" cy="625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+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2D49A-CF89-4BB0-B98B-812D8340D62F}"/>
              </a:ext>
            </a:extLst>
          </p:cNvPr>
          <p:cNvSpPr/>
          <p:nvPr/>
        </p:nvSpPr>
        <p:spPr>
          <a:xfrm>
            <a:off x="8893745" y="1251301"/>
            <a:ext cx="594595" cy="508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2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2E4BD8-311A-4987-B4B5-171E274BB97F}"/>
              </a:ext>
            </a:extLst>
          </p:cNvPr>
          <p:cNvSpPr/>
          <p:nvPr/>
        </p:nvSpPr>
        <p:spPr>
          <a:xfrm>
            <a:off x="9594235" y="1232037"/>
            <a:ext cx="617103" cy="527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=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558E2C-8E81-4B0C-9DBD-5D908994F6DE}"/>
              </a:ext>
            </a:extLst>
          </p:cNvPr>
          <p:cNvSpPr/>
          <p:nvPr/>
        </p:nvSpPr>
        <p:spPr>
          <a:xfrm>
            <a:off x="10269073" y="1192737"/>
            <a:ext cx="690475" cy="625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3400" dirty="0">
                <a:solidFill>
                  <a:schemeClr val="tx1"/>
                </a:solidFill>
              </a:rPr>
              <a:t>12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751836-B210-46D6-8AA5-32EF2D5D2292}"/>
              </a:ext>
            </a:extLst>
          </p:cNvPr>
          <p:cNvSpPr/>
          <p:nvPr/>
        </p:nvSpPr>
        <p:spPr>
          <a:xfrm>
            <a:off x="7353701" y="2221033"/>
            <a:ext cx="731520" cy="625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12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7F2BD1-21C7-41CF-9876-972D9D0C6656}"/>
              </a:ext>
            </a:extLst>
          </p:cNvPr>
          <p:cNvSpPr/>
          <p:nvPr/>
        </p:nvSpPr>
        <p:spPr>
          <a:xfrm>
            <a:off x="8170781" y="2269961"/>
            <a:ext cx="617103" cy="527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D46754-44A2-45BB-919F-61721777F9CE}"/>
              </a:ext>
            </a:extLst>
          </p:cNvPr>
          <p:cNvSpPr/>
          <p:nvPr/>
        </p:nvSpPr>
        <p:spPr>
          <a:xfrm>
            <a:off x="8873408" y="2289225"/>
            <a:ext cx="594595" cy="508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2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0602ED-C36B-44A6-AAA4-F3010B8E6213}"/>
              </a:ext>
            </a:extLst>
          </p:cNvPr>
          <p:cNvSpPr/>
          <p:nvPr/>
        </p:nvSpPr>
        <p:spPr>
          <a:xfrm>
            <a:off x="9558990" y="2269961"/>
            <a:ext cx="617103" cy="527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=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38998-DDAD-4FDA-9C8E-7047B41D642C}"/>
              </a:ext>
            </a:extLst>
          </p:cNvPr>
          <p:cNvSpPr/>
          <p:nvPr/>
        </p:nvSpPr>
        <p:spPr>
          <a:xfrm>
            <a:off x="10211321" y="2230657"/>
            <a:ext cx="731520" cy="625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10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6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3BC16E-3523-4266-AAD8-B53E82572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709" y="0"/>
            <a:ext cx="635859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9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18BD9F-6250-4DE7-92E1-606F8DCD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8" y="0"/>
            <a:ext cx="1045596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A80D3F-4847-4FC2-AE88-8EDCF7B05A74}"/>
              </a:ext>
            </a:extLst>
          </p:cNvPr>
          <p:cNvSpPr txBox="1"/>
          <p:nvPr/>
        </p:nvSpPr>
        <p:spPr>
          <a:xfrm>
            <a:off x="2486945" y="2048513"/>
            <a:ext cx="2403107" cy="461661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10 + 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4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 = 1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CDB25-3282-4865-82E1-51D9DDE3D014}"/>
              </a:ext>
            </a:extLst>
          </p:cNvPr>
          <p:cNvSpPr txBox="1"/>
          <p:nvPr/>
        </p:nvSpPr>
        <p:spPr>
          <a:xfrm>
            <a:off x="7301950" y="2048512"/>
            <a:ext cx="2403107" cy="461661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5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-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5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 = 1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43B854-ABCF-4D97-8C82-6D70B81FEF5F}"/>
              </a:ext>
            </a:extLst>
          </p:cNvPr>
          <p:cNvSpPr txBox="1"/>
          <p:nvPr/>
        </p:nvSpPr>
        <p:spPr>
          <a:xfrm>
            <a:off x="3728254" y="3032487"/>
            <a:ext cx="567681" cy="461661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BD92E-BEBA-4EDB-A6A8-F7EE8EA6DBAC}"/>
              </a:ext>
            </a:extLst>
          </p:cNvPr>
          <p:cNvSpPr txBox="1"/>
          <p:nvPr/>
        </p:nvSpPr>
        <p:spPr>
          <a:xfrm>
            <a:off x="3244550" y="4170004"/>
            <a:ext cx="567681" cy="461661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38378A-7062-4F58-898A-258FF0BD7FFB}"/>
              </a:ext>
            </a:extLst>
          </p:cNvPr>
          <p:cNvSpPr txBox="1"/>
          <p:nvPr/>
        </p:nvSpPr>
        <p:spPr>
          <a:xfrm>
            <a:off x="3688498" y="5283171"/>
            <a:ext cx="567681" cy="461661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D0195-5351-4C48-8C4C-C4E30AFBA906}"/>
              </a:ext>
            </a:extLst>
          </p:cNvPr>
          <p:cNvSpPr txBox="1"/>
          <p:nvPr/>
        </p:nvSpPr>
        <p:spPr>
          <a:xfrm>
            <a:off x="3812231" y="6426665"/>
            <a:ext cx="567681" cy="461661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27970A-C2ED-4209-BDCA-C9781BCC6EC8}"/>
              </a:ext>
            </a:extLst>
          </p:cNvPr>
          <p:cNvSpPr txBox="1"/>
          <p:nvPr/>
        </p:nvSpPr>
        <p:spPr>
          <a:xfrm>
            <a:off x="8704445" y="3098747"/>
            <a:ext cx="567681" cy="461661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F8D58-2FDE-4AE6-8558-8B5E2E4DCE09}"/>
              </a:ext>
            </a:extLst>
          </p:cNvPr>
          <p:cNvSpPr txBox="1"/>
          <p:nvPr/>
        </p:nvSpPr>
        <p:spPr>
          <a:xfrm>
            <a:off x="7952385" y="4183256"/>
            <a:ext cx="567681" cy="461661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F589A9-5BE6-4CA7-AED9-39A17FFA30B9}"/>
              </a:ext>
            </a:extLst>
          </p:cNvPr>
          <p:cNvSpPr txBox="1"/>
          <p:nvPr/>
        </p:nvSpPr>
        <p:spPr>
          <a:xfrm>
            <a:off x="8803837" y="5296423"/>
            <a:ext cx="567681" cy="461661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13E4DE-686C-46FA-B103-E20CE2ADC349}"/>
              </a:ext>
            </a:extLst>
          </p:cNvPr>
          <p:cNvSpPr txBox="1"/>
          <p:nvPr/>
        </p:nvSpPr>
        <p:spPr>
          <a:xfrm>
            <a:off x="8704444" y="6464510"/>
            <a:ext cx="567681" cy="461661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Arial-SGK-TV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423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1&quot;/&gt;&lt;property id=&quot;20307&quot; value=&quot;259&quot;/&gt;&lt;/object&gt;&lt;object type=&quot;3&quot; unique_id=&quot;10005&quot;&gt;&lt;property id=&quot;20148&quot; value=&quot;5&quot;/&gt;&lt;property id=&quot;20300&quot; value=&quot;Slide 15&quot;/&gt;&lt;property id=&quot;20307&quot; value=&quot;258&quot;/&gt;&lt;/object&gt;&lt;object type=&quot;3&quot; unique_id=&quot;10006&quot;&gt;&lt;property id=&quot;20148&quot; value=&quot;5&quot;/&gt;&lt;property id=&quot;20300&quot; value=&quot;Slide 16&quot;/&gt;&lt;property id=&quot;20307&quot; value=&quot;262&quot;/&gt;&lt;/object&gt;&lt;object type=&quot;3&quot; unique_id=&quot;10007&quot;&gt;&lt;property id=&quot;20148&quot; value=&quot;5&quot;/&gt;&lt;property id=&quot;20300&quot; value=&quot;Slide 17&quot;/&gt;&lt;property id=&quot;20307&quot; value=&quot;263&quot;/&gt;&lt;/object&gt;&lt;object type=&quot;3&quot; unique_id=&quot;10008&quot;&gt;&lt;property id=&quot;20148&quot; value=&quot;5&quot;/&gt;&lt;property id=&quot;20300&quot; value=&quot;Slide 18&quot;/&gt;&lt;property id=&quot;20307&quot; value=&quot;261&quot;/&gt;&lt;/object&gt;&lt;object type=&quot;3&quot; unique_id=&quot;439933&quot;&gt;&lt;property id=&quot;20148&quot; value=&quot;5&quot;/&gt;&lt;property id=&quot;20300&quot; value=&quot;Slide 1&quot;/&gt;&lt;property id=&quot;20307&quot; value=&quot;264&quot;/&gt;&lt;/object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39935&quot;&gt;&lt;property id=&quot;20148&quot; value=&quot;5&quot;/&gt;&lt;property id=&quot;20300&quot; value=&quot;Slide 3&quot;/&gt;&lt;property id=&quot;20307&quot; value=&quot;269&quot;/&gt;&lt;/object&gt;&lt;object type=&quot;3&quot; unique_id=&quot;439936&quot;&gt;&lt;property id=&quot;20148&quot; value=&quot;5&quot;/&gt;&lt;property id=&quot;20300&quot; value=&quot;Slide 4&quot;/&gt;&lt;property id=&quot;20307&quot; value=&quot;270&quot;/&gt;&lt;/object&gt;&lt;object type=&quot;3&quot; unique_id=&quot;439937&quot;&gt;&lt;property id=&quot;20148&quot; value=&quot;5&quot;/&gt;&lt;property id=&quot;20300&quot; value=&quot;Slide 5&quot;/&gt;&lt;property id=&quot;20307&quot; value=&quot;271&quot;/&gt;&lt;/object&gt;&lt;object type=&quot;3&quot; unique_id=&quot;439938&quot;&gt;&lt;property id=&quot;20148&quot; value=&quot;5&quot;/&gt;&lt;property id=&quot;20300&quot; value=&quot;Slide 6&quot;/&gt;&lt;property id=&quot;20307&quot; value=&quot;272&quot;/&gt;&lt;/object&gt;&lt;object type=&quot;3&quot; unique_id=&quot;439939&quot;&gt;&lt;property id=&quot;20148&quot; value=&quot;5&quot;/&gt;&lt;property id=&quot;20300&quot; value=&quot;Slide 7&quot;/&gt;&lt;property id=&quot;20307&quot; value=&quot;273&quot;/&gt;&lt;/object&gt;&lt;object type=&quot;3&quot; unique_id=&quot;439943&quot;&gt;&lt;property id=&quot;20148&quot; value=&quot;5&quot;/&gt;&lt;property id=&quot;20300&quot; value=&quot;Slide 10&quot;/&gt;&lt;property id=&quot;20307&quot; value=&quot;268&quot;/&gt;&lt;/object&gt;&lt;object type=&quot;3&quot; unique_id=&quot;440022&quot;&gt;&lt;property id=&quot;20148&quot; value=&quot;5&quot;/&gt;&lt;property id=&quot;20300&quot; value=&quot;Slide 8&quot;/&gt;&lt;property id=&quot;20307&quot; value=&quot;275&quot;/&gt;&lt;/object&gt;&lt;object type=&quot;3&quot; unique_id=&quot;440214&quot;&gt;&lt;property id=&quot;20148&quot; value=&quot;5&quot;/&gt;&lt;property id=&quot;20300&quot; value=&quot;Slide 9&quot;/&gt;&lt;property id=&quot;20307&quot; value=&quot;278&quot;/&gt;&lt;/object&gt;&lt;object type=&quot;3&quot; unique_id=&quot;440215&quot;&gt;&lt;property id=&quot;20148&quot; value=&quot;5&quot;/&gt;&lt;property id=&quot;20300&quot; value=&quot;Slide 12&quot;/&gt;&lt;property id=&quot;20307&quot; value=&quot;279&quot;/&gt;&lt;/object&gt;&lt;object type=&quot;3&quot; unique_id=&quot;440216&quot;&gt;&lt;property id=&quot;20148&quot; value=&quot;5&quot;/&gt;&lt;property id=&quot;20300&quot; value=&quot;Slide 13&quot;/&gt;&lt;property id=&quot;20307&quot; value=&quot;280&quot;/&gt;&lt;/object&gt;&lt;object type=&quot;3&quot; unique_id=&quot;440217&quot;&gt;&lt;property id=&quot;20148&quot; value=&quot;5&quot;/&gt;&lt;property id=&quot;20300&quot; value=&quot;Slide 14&quot;/&gt;&lt;property id=&quot;20307&quot; value=&quot;281&quot;/&gt;&lt;/object&gt;&lt;object type=&quot;3&quot; unique_id=&quot;440218&quot;&gt;&lt;property id=&quot;20148&quot; value=&quot;5&quot;/&gt;&lt;property id=&quot;20300&quot; value=&quot;Slide 20 - &amp;quot;CHIM ĐƯA THƯ&amp;quot;&quot;/&gt;&lt;property id=&quot;20307&quot; value=&quot;276&quot;/&gt;&lt;/object&gt;&lt;object type=&quot;3&quot; unique_id=&quot;440219&quot;&gt;&lt;property id=&quot;20148&quot; value=&quot;5&quot;/&gt;&lt;property id=&quot;20300&quot; value=&quot;Slide 21&quot;/&gt;&lt;property id=&quot;20307&quot; value=&quot;277&quot;/&gt;&lt;/object&gt;&lt;object type=&quot;3&quot; unique_id=&quot;440335&quot;&gt;&lt;property id=&quot;20148&quot; value=&quot;5&quot;/&gt;&lt;property id=&quot;20300&quot; value=&quot;Slide 19&quot;/&gt;&lt;property id=&quot;20307&quot; value=&quot;282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4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3"/>
      </a:accent1>
      <a:accent2>
        <a:srgbClr val="2697D1"/>
      </a:accent2>
      <a:accent3>
        <a:srgbClr val="FFAE03"/>
      </a:accent3>
      <a:accent4>
        <a:srgbClr val="FF0003"/>
      </a:accent4>
      <a:accent5>
        <a:srgbClr val="2697D1"/>
      </a:accent5>
      <a:accent6>
        <a:srgbClr val="FFAE0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148</Words>
  <Application>Microsoft Office PowerPoint</Application>
  <PresentationFormat>Màn hình rộng</PresentationFormat>
  <Paragraphs>53</Paragraphs>
  <Slides>9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9</vt:i4>
      </vt:variant>
    </vt:vector>
  </HeadingPairs>
  <TitlesOfParts>
    <vt:vector size="23" baseType="lpstr">
      <vt:lpstr>微软雅黑</vt:lpstr>
      <vt:lpstr>Arial</vt:lpstr>
      <vt:lpstr>Arial-SGK-TV</vt:lpstr>
      <vt:lpstr>Calibri</vt:lpstr>
      <vt:lpstr>Calibri Light</vt:lpstr>
      <vt:lpstr>Helvetica Light</vt:lpstr>
      <vt:lpstr>HP001 4 hàng</vt:lpstr>
      <vt:lpstr>Kontrapunkt Bob Bold</vt:lpstr>
      <vt:lpstr>Lato Light</vt:lpstr>
      <vt:lpstr>VNI-Avo</vt:lpstr>
      <vt:lpstr>Office Theme</vt:lpstr>
      <vt:lpstr>Office 主题</vt:lpstr>
      <vt:lpstr>1_Office Theme</vt:lpstr>
      <vt:lpstr>2_Office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KimHai</dc:creator>
  <cp:lastModifiedBy>Vip586</cp:lastModifiedBy>
  <cp:revision>35</cp:revision>
  <dcterms:created xsi:type="dcterms:W3CDTF">2021-01-08T03:00:40Z</dcterms:created>
  <dcterms:modified xsi:type="dcterms:W3CDTF">2022-01-27T15:24:49Z</dcterms:modified>
</cp:coreProperties>
</file>